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heme/theme2.xml" ContentType="application/vnd.openxmlformats-officedocument.theme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3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4.xml" ContentType="application/vnd.openxmlformats-officedocument.theme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5.xml" ContentType="application/vnd.openxmlformats-officedocument.theme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Layouts/slideLayout99.xml" ContentType="application/vnd.openxmlformats-officedocument.presentationml.slideLayout+xml"/>
  <Override PartName="/ppt/slideLayouts/slideLayout100.xml" ContentType="application/vnd.openxmlformats-officedocument.presentationml.slideLayout+xml"/>
  <Override PartName="/ppt/slideLayouts/slideLayout101.xml" ContentType="application/vnd.openxmlformats-officedocument.presentationml.slideLayout+xml"/>
  <Override PartName="/ppt/slideLayouts/slideLayout102.xml" ContentType="application/vnd.openxmlformats-officedocument.presentationml.slideLayout+xml"/>
  <Override PartName="/ppt/theme/theme6.xml" ContentType="application/vnd.openxmlformats-officedocument.theme+xml"/>
  <Override PartName="/ppt/slideLayouts/slideLayout103.xml" ContentType="application/vnd.openxmlformats-officedocument.presentationml.slideLayout+xml"/>
  <Override PartName="/ppt/slideLayouts/slideLayout104.xml" ContentType="application/vnd.openxmlformats-officedocument.presentationml.slideLayout+xml"/>
  <Override PartName="/ppt/slideLayouts/slideLayout105.xml" ContentType="application/vnd.openxmlformats-officedocument.presentationml.slideLayout+xml"/>
  <Override PartName="/ppt/slideLayouts/slideLayout106.xml" ContentType="application/vnd.openxmlformats-officedocument.presentationml.slideLayout+xml"/>
  <Override PartName="/ppt/slideLayouts/slideLayout107.xml" ContentType="application/vnd.openxmlformats-officedocument.presentationml.slideLayout+xml"/>
  <Override PartName="/ppt/slideLayouts/slideLayout108.xml" ContentType="application/vnd.openxmlformats-officedocument.presentationml.slideLayout+xml"/>
  <Override PartName="/ppt/slideLayouts/slideLayout109.xml" ContentType="application/vnd.openxmlformats-officedocument.presentationml.slideLayout+xml"/>
  <Override PartName="/ppt/slideLayouts/slideLayout110.xml" ContentType="application/vnd.openxmlformats-officedocument.presentationml.slideLayout+xml"/>
  <Override PartName="/ppt/slideLayouts/slideLayout111.xml" ContentType="application/vnd.openxmlformats-officedocument.presentationml.slideLayout+xml"/>
  <Override PartName="/ppt/slideLayouts/slideLayout112.xml" ContentType="application/vnd.openxmlformats-officedocument.presentationml.slideLayout+xml"/>
  <Override PartName="/ppt/slideLayouts/slideLayout113.xml" ContentType="application/vnd.openxmlformats-officedocument.presentationml.slideLayout+xml"/>
  <Override PartName="/ppt/slideLayouts/slideLayout114.xml" ContentType="application/vnd.openxmlformats-officedocument.presentationml.slideLayout+xml"/>
  <Override PartName="/ppt/slideLayouts/slideLayout115.xml" ContentType="application/vnd.openxmlformats-officedocument.presentationml.slideLayout+xml"/>
  <Override PartName="/ppt/slideLayouts/slideLayout116.xml" ContentType="application/vnd.openxmlformats-officedocument.presentationml.slideLayout+xml"/>
  <Override PartName="/ppt/slideLayouts/slideLayout117.xml" ContentType="application/vnd.openxmlformats-officedocument.presentationml.slideLayout+xml"/>
  <Override PartName="/ppt/slideLayouts/slideLayout118.xml" ContentType="application/vnd.openxmlformats-officedocument.presentationml.slideLayout+xml"/>
  <Override PartName="/ppt/slideLayouts/slideLayout119.xml" ContentType="application/vnd.openxmlformats-officedocument.presentationml.slideLayout+xml"/>
  <Override PartName="/ppt/theme/theme7.xml" ContentType="application/vnd.openxmlformats-officedocument.theme+xml"/>
  <Override PartName="/ppt/slideLayouts/slideLayout120.xml" ContentType="application/vnd.openxmlformats-officedocument.presentationml.slideLayout+xml"/>
  <Override PartName="/ppt/slideLayouts/slideLayout121.xml" ContentType="application/vnd.openxmlformats-officedocument.presentationml.slideLayout+xml"/>
  <Override PartName="/ppt/slideLayouts/slideLayout122.xml" ContentType="application/vnd.openxmlformats-officedocument.presentationml.slideLayout+xml"/>
  <Override PartName="/ppt/slideLayouts/slideLayout123.xml" ContentType="application/vnd.openxmlformats-officedocument.presentationml.slideLayout+xml"/>
  <Override PartName="/ppt/slideLayouts/slideLayout124.xml" ContentType="application/vnd.openxmlformats-officedocument.presentationml.slideLayout+xml"/>
  <Override PartName="/ppt/slideLayouts/slideLayout125.xml" ContentType="application/vnd.openxmlformats-officedocument.presentationml.slideLayout+xml"/>
  <Override PartName="/ppt/slideLayouts/slideLayout126.xml" ContentType="application/vnd.openxmlformats-officedocument.presentationml.slideLayout+xml"/>
  <Override PartName="/ppt/slideLayouts/slideLayout127.xml" ContentType="application/vnd.openxmlformats-officedocument.presentationml.slideLayout+xml"/>
  <Override PartName="/ppt/slideLayouts/slideLayout128.xml" ContentType="application/vnd.openxmlformats-officedocument.presentationml.slideLayout+xml"/>
  <Override PartName="/ppt/slideLayouts/slideLayout129.xml" ContentType="application/vnd.openxmlformats-officedocument.presentationml.slideLayout+xml"/>
  <Override PartName="/ppt/slideLayouts/slideLayout130.xml" ContentType="application/vnd.openxmlformats-officedocument.presentationml.slideLayout+xml"/>
  <Override PartName="/ppt/slideLayouts/slideLayout131.xml" ContentType="application/vnd.openxmlformats-officedocument.presentationml.slideLayout+xml"/>
  <Override PartName="/ppt/slideLayouts/slideLayout132.xml" ContentType="application/vnd.openxmlformats-officedocument.presentationml.slideLayout+xml"/>
  <Override PartName="/ppt/slideLayouts/slideLayout133.xml" ContentType="application/vnd.openxmlformats-officedocument.presentationml.slideLayout+xml"/>
  <Override PartName="/ppt/slideLayouts/slideLayout134.xml" ContentType="application/vnd.openxmlformats-officedocument.presentationml.slideLayout+xml"/>
  <Override PartName="/ppt/slideLayouts/slideLayout135.xml" ContentType="application/vnd.openxmlformats-officedocument.presentationml.slideLayout+xml"/>
  <Override PartName="/ppt/slideLayouts/slideLayout136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autoCompressPictures="0">
  <p:sldMasterIdLst>
    <p:sldMasterId id="2147483779" r:id="rId1"/>
    <p:sldMasterId id="2147483815" r:id="rId2"/>
    <p:sldMasterId id="2147483833" r:id="rId3"/>
    <p:sldMasterId id="2147483887" r:id="rId4"/>
    <p:sldMasterId id="2147483977" r:id="rId5"/>
    <p:sldMasterId id="2147483995" r:id="rId6"/>
    <p:sldMasterId id="2147484031" r:id="rId7"/>
    <p:sldMasterId id="2147484067" r:id="rId8"/>
  </p:sldMasterIdLst>
  <p:notesMasterIdLst>
    <p:notesMasterId r:id="rId76"/>
  </p:notesMasterIdLst>
  <p:sldIdLst>
    <p:sldId id="256" r:id="rId9"/>
    <p:sldId id="257" r:id="rId10"/>
    <p:sldId id="269" r:id="rId11"/>
    <p:sldId id="258" r:id="rId12"/>
    <p:sldId id="270" r:id="rId13"/>
    <p:sldId id="312" r:id="rId14"/>
    <p:sldId id="277" r:id="rId15"/>
    <p:sldId id="283" r:id="rId16"/>
    <p:sldId id="281" r:id="rId17"/>
    <p:sldId id="282" r:id="rId18"/>
    <p:sldId id="284" r:id="rId19"/>
    <p:sldId id="286" r:id="rId20"/>
    <p:sldId id="295" r:id="rId21"/>
    <p:sldId id="294" r:id="rId22"/>
    <p:sldId id="287" r:id="rId23"/>
    <p:sldId id="315" r:id="rId24"/>
    <p:sldId id="314" r:id="rId25"/>
    <p:sldId id="290" r:id="rId26"/>
    <p:sldId id="339" r:id="rId27"/>
    <p:sldId id="337" r:id="rId28"/>
    <p:sldId id="313" r:id="rId29"/>
    <p:sldId id="340" r:id="rId30"/>
    <p:sldId id="291" r:id="rId31"/>
    <p:sldId id="299" r:id="rId32"/>
    <p:sldId id="300" r:id="rId33"/>
    <p:sldId id="302" r:id="rId34"/>
    <p:sldId id="304" r:id="rId35"/>
    <p:sldId id="305" r:id="rId36"/>
    <p:sldId id="306" r:id="rId37"/>
    <p:sldId id="311" r:id="rId38"/>
    <p:sldId id="298" r:id="rId39"/>
    <p:sldId id="271" r:id="rId40"/>
    <p:sldId id="278" r:id="rId41"/>
    <p:sldId id="308" r:id="rId42"/>
    <p:sldId id="331" r:id="rId43"/>
    <p:sldId id="341" r:id="rId44"/>
    <p:sldId id="332" r:id="rId45"/>
    <p:sldId id="336" r:id="rId46"/>
    <p:sldId id="351" r:id="rId47"/>
    <p:sldId id="342" r:id="rId48"/>
    <p:sldId id="333" r:id="rId49"/>
    <p:sldId id="343" r:id="rId50"/>
    <p:sldId id="352" r:id="rId51"/>
    <p:sldId id="344" r:id="rId52"/>
    <p:sldId id="345" r:id="rId53"/>
    <p:sldId id="347" r:id="rId54"/>
    <p:sldId id="334" r:id="rId55"/>
    <p:sldId id="348" r:id="rId56"/>
    <p:sldId id="353" r:id="rId57"/>
    <p:sldId id="356" r:id="rId58"/>
    <p:sldId id="357" r:id="rId59"/>
    <p:sldId id="358" r:id="rId60"/>
    <p:sldId id="393" r:id="rId61"/>
    <p:sldId id="359" r:id="rId62"/>
    <p:sldId id="360" r:id="rId63"/>
    <p:sldId id="366" r:id="rId64"/>
    <p:sldId id="372" r:id="rId65"/>
    <p:sldId id="390" r:id="rId66"/>
    <p:sldId id="374" r:id="rId67"/>
    <p:sldId id="377" r:id="rId68"/>
    <p:sldId id="392" r:id="rId69"/>
    <p:sldId id="272" r:id="rId70"/>
    <p:sldId id="397" r:id="rId71"/>
    <p:sldId id="279" r:id="rId72"/>
    <p:sldId id="396" r:id="rId73"/>
    <p:sldId id="394" r:id="rId74"/>
    <p:sldId id="267" r:id="rId7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3A65A40-E06C-D046-B3D2-925785DD949D}" v="723" dt="2021-03-12T08:25:49.77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223"/>
    <p:restoredTop sz="95775"/>
  </p:normalViewPr>
  <p:slideViewPr>
    <p:cSldViewPr snapToGrid="0" snapToObjects="1">
      <p:cViewPr varScale="1">
        <p:scale>
          <a:sx n="110" d="100"/>
          <a:sy n="110" d="100"/>
        </p:scale>
        <p:origin x="33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18.xml"/><Relationship Id="rId21" Type="http://schemas.openxmlformats.org/officeDocument/2006/relationships/slide" Target="slides/slide13.xml"/><Relationship Id="rId42" Type="http://schemas.openxmlformats.org/officeDocument/2006/relationships/slide" Target="slides/slide34.xml"/><Relationship Id="rId47" Type="http://schemas.openxmlformats.org/officeDocument/2006/relationships/slide" Target="slides/slide39.xml"/><Relationship Id="rId63" Type="http://schemas.openxmlformats.org/officeDocument/2006/relationships/slide" Target="slides/slide55.xml"/><Relationship Id="rId68" Type="http://schemas.openxmlformats.org/officeDocument/2006/relationships/slide" Target="slides/slide60.xml"/><Relationship Id="rId16" Type="http://schemas.openxmlformats.org/officeDocument/2006/relationships/slide" Target="slides/slide8.xml"/><Relationship Id="rId11" Type="http://schemas.openxmlformats.org/officeDocument/2006/relationships/slide" Target="slides/slide3.xml"/><Relationship Id="rId32" Type="http://schemas.openxmlformats.org/officeDocument/2006/relationships/slide" Target="slides/slide24.xml"/><Relationship Id="rId37" Type="http://schemas.openxmlformats.org/officeDocument/2006/relationships/slide" Target="slides/slide29.xml"/><Relationship Id="rId53" Type="http://schemas.openxmlformats.org/officeDocument/2006/relationships/slide" Target="slides/slide45.xml"/><Relationship Id="rId58" Type="http://schemas.openxmlformats.org/officeDocument/2006/relationships/slide" Target="slides/slide50.xml"/><Relationship Id="rId74" Type="http://schemas.openxmlformats.org/officeDocument/2006/relationships/slide" Target="slides/slide66.xml"/><Relationship Id="rId79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61" Type="http://schemas.openxmlformats.org/officeDocument/2006/relationships/slide" Target="slides/slide53.xml"/><Relationship Id="rId82" Type="http://schemas.microsoft.com/office/2015/10/relationships/revisionInfo" Target="revisionInfo.xml"/><Relationship Id="rId19" Type="http://schemas.openxmlformats.org/officeDocument/2006/relationships/slide" Target="slides/slide1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slide" Target="slides/slide19.xml"/><Relationship Id="rId30" Type="http://schemas.openxmlformats.org/officeDocument/2006/relationships/slide" Target="slides/slide22.xml"/><Relationship Id="rId35" Type="http://schemas.openxmlformats.org/officeDocument/2006/relationships/slide" Target="slides/slide27.xml"/><Relationship Id="rId43" Type="http://schemas.openxmlformats.org/officeDocument/2006/relationships/slide" Target="slides/slide35.xml"/><Relationship Id="rId48" Type="http://schemas.openxmlformats.org/officeDocument/2006/relationships/slide" Target="slides/slide40.xml"/><Relationship Id="rId56" Type="http://schemas.openxmlformats.org/officeDocument/2006/relationships/slide" Target="slides/slide48.xml"/><Relationship Id="rId64" Type="http://schemas.openxmlformats.org/officeDocument/2006/relationships/slide" Target="slides/slide56.xml"/><Relationship Id="rId69" Type="http://schemas.openxmlformats.org/officeDocument/2006/relationships/slide" Target="slides/slide61.xml"/><Relationship Id="rId77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51" Type="http://schemas.openxmlformats.org/officeDocument/2006/relationships/slide" Target="slides/slide43.xml"/><Relationship Id="rId72" Type="http://schemas.openxmlformats.org/officeDocument/2006/relationships/slide" Target="slides/slide64.xml"/><Relationship Id="rId80" Type="http://schemas.openxmlformats.org/officeDocument/2006/relationships/tableStyles" Target="tableStyle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33" Type="http://schemas.openxmlformats.org/officeDocument/2006/relationships/slide" Target="slides/slide25.xml"/><Relationship Id="rId38" Type="http://schemas.openxmlformats.org/officeDocument/2006/relationships/slide" Target="slides/slide30.xml"/><Relationship Id="rId46" Type="http://schemas.openxmlformats.org/officeDocument/2006/relationships/slide" Target="slides/slide38.xml"/><Relationship Id="rId59" Type="http://schemas.openxmlformats.org/officeDocument/2006/relationships/slide" Target="slides/slide51.xml"/><Relationship Id="rId67" Type="http://schemas.openxmlformats.org/officeDocument/2006/relationships/slide" Target="slides/slide59.xml"/><Relationship Id="rId20" Type="http://schemas.openxmlformats.org/officeDocument/2006/relationships/slide" Target="slides/slide12.xml"/><Relationship Id="rId41" Type="http://schemas.openxmlformats.org/officeDocument/2006/relationships/slide" Target="slides/slide33.xml"/><Relationship Id="rId54" Type="http://schemas.openxmlformats.org/officeDocument/2006/relationships/slide" Target="slides/slide46.xml"/><Relationship Id="rId62" Type="http://schemas.openxmlformats.org/officeDocument/2006/relationships/slide" Target="slides/slide54.xml"/><Relationship Id="rId70" Type="http://schemas.openxmlformats.org/officeDocument/2006/relationships/slide" Target="slides/slide62.xml"/><Relationship Id="rId75" Type="http://schemas.openxmlformats.org/officeDocument/2006/relationships/slide" Target="slides/slide67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slide" Target="slides/slide20.xml"/><Relationship Id="rId36" Type="http://schemas.openxmlformats.org/officeDocument/2006/relationships/slide" Target="slides/slide28.xml"/><Relationship Id="rId49" Type="http://schemas.openxmlformats.org/officeDocument/2006/relationships/slide" Target="slides/slide41.xml"/><Relationship Id="rId57" Type="http://schemas.openxmlformats.org/officeDocument/2006/relationships/slide" Target="slides/slide49.xml"/><Relationship Id="rId10" Type="http://schemas.openxmlformats.org/officeDocument/2006/relationships/slide" Target="slides/slide2.xml"/><Relationship Id="rId31" Type="http://schemas.openxmlformats.org/officeDocument/2006/relationships/slide" Target="slides/slide23.xml"/><Relationship Id="rId44" Type="http://schemas.openxmlformats.org/officeDocument/2006/relationships/slide" Target="slides/slide36.xml"/><Relationship Id="rId52" Type="http://schemas.openxmlformats.org/officeDocument/2006/relationships/slide" Target="slides/slide44.xml"/><Relationship Id="rId60" Type="http://schemas.openxmlformats.org/officeDocument/2006/relationships/slide" Target="slides/slide52.xml"/><Relationship Id="rId65" Type="http://schemas.openxmlformats.org/officeDocument/2006/relationships/slide" Target="slides/slide57.xml"/><Relationship Id="rId73" Type="http://schemas.openxmlformats.org/officeDocument/2006/relationships/slide" Target="slides/slide65.xml"/><Relationship Id="rId78" Type="http://schemas.openxmlformats.org/officeDocument/2006/relationships/viewProps" Target="viewProps.xml"/><Relationship Id="rId8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39" Type="http://schemas.openxmlformats.org/officeDocument/2006/relationships/slide" Target="slides/slide31.xml"/><Relationship Id="rId34" Type="http://schemas.openxmlformats.org/officeDocument/2006/relationships/slide" Target="slides/slide26.xml"/><Relationship Id="rId50" Type="http://schemas.openxmlformats.org/officeDocument/2006/relationships/slide" Target="slides/slide42.xml"/><Relationship Id="rId55" Type="http://schemas.openxmlformats.org/officeDocument/2006/relationships/slide" Target="slides/slide47.xml"/><Relationship Id="rId76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71" Type="http://schemas.openxmlformats.org/officeDocument/2006/relationships/slide" Target="slides/slide63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1.xml"/><Relationship Id="rId24" Type="http://schemas.openxmlformats.org/officeDocument/2006/relationships/slide" Target="slides/slide16.xml"/><Relationship Id="rId40" Type="http://schemas.openxmlformats.org/officeDocument/2006/relationships/slide" Target="slides/slide32.xml"/><Relationship Id="rId45" Type="http://schemas.openxmlformats.org/officeDocument/2006/relationships/slide" Target="slides/slide37.xml"/><Relationship Id="rId66" Type="http://schemas.openxmlformats.org/officeDocument/2006/relationships/slide" Target="slides/slide5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ura Amy Daīnes" userId="4c6a6cecbfa8f699" providerId="LiveId" clId="{83A65A40-E06C-D046-B3D2-925785DD949D}"/>
    <pc:docChg chg="undo redo custSel addSld delSld modSld sldOrd delMainMaster">
      <pc:chgData name="Laura Amy Daīnes" userId="4c6a6cecbfa8f699" providerId="LiveId" clId="{83A65A40-E06C-D046-B3D2-925785DD949D}" dt="2021-03-12T08:29:56.998" v="10157" actId="20577"/>
      <pc:docMkLst>
        <pc:docMk/>
      </pc:docMkLst>
      <pc:sldChg chg="addSp delSp modSp mod delDesignElem">
        <pc:chgData name="Laura Amy Daīnes" userId="4c6a6cecbfa8f699" providerId="LiveId" clId="{83A65A40-E06C-D046-B3D2-925785DD949D}" dt="2021-03-09T14:20:28.976" v="9465" actId="313"/>
        <pc:sldMkLst>
          <pc:docMk/>
          <pc:sldMk cId="3866472512" sldId="256"/>
        </pc:sldMkLst>
        <pc:spChg chg="mod">
          <ac:chgData name="Laura Amy Daīnes" userId="4c6a6cecbfa8f699" providerId="LiveId" clId="{83A65A40-E06C-D046-B3D2-925785DD949D}" dt="2021-03-09T14:20:28.976" v="9465" actId="313"/>
          <ac:spMkLst>
            <pc:docMk/>
            <pc:sldMk cId="3866472512" sldId="256"/>
            <ac:spMk id="3" creationId="{D6E3167F-7F9E-F447-A043-00C7B15C7164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866472512" sldId="256"/>
            <ac:grpSpMk id="31" creationId="{D4EC3799-3F52-48CE-85CC-83AED368EB42}"/>
          </ac:grpSpMkLst>
        </pc:grpChg>
        <pc:cxnChg chg="add del">
          <ac:chgData name="Laura Amy Daīnes" userId="4c6a6cecbfa8f699" providerId="LiveId" clId="{83A65A40-E06C-D046-B3D2-925785DD949D}" dt="2021-03-07T17:03:42.057" v="8521"/>
          <ac:cxnSpMkLst>
            <pc:docMk/>
            <pc:sldMk cId="3866472512" sldId="256"/>
            <ac:cxnSpMk id="33" creationId="{789E20C7-BB50-4317-93C7-90C8ED80B275}"/>
          </ac:cxnSpMkLst>
        </pc:cxnChg>
      </pc:sldChg>
      <pc:sldChg chg="addSp delSp modSp mod setBg delDesignElem">
        <pc:chgData name="Laura Amy Daīnes" userId="4c6a6cecbfa8f699" providerId="LiveId" clId="{83A65A40-E06C-D046-B3D2-925785DD949D}" dt="2021-03-10T08:16:33.728" v="9507" actId="20577"/>
        <pc:sldMkLst>
          <pc:docMk/>
          <pc:sldMk cId="2511485316" sldId="257"/>
        </pc:sldMkLst>
        <pc:spChg chg="mod">
          <ac:chgData name="Laura Amy Daīnes" userId="4c6a6cecbfa8f699" providerId="LiveId" clId="{83A65A40-E06C-D046-B3D2-925785DD949D}" dt="2021-03-04T12:29:48.753" v="3332" actId="790"/>
          <ac:spMkLst>
            <pc:docMk/>
            <pc:sldMk cId="2511485316" sldId="257"/>
            <ac:spMk id="4" creationId="{F046F7D6-6F58-F243-958A-6D1A79F9BBFA}"/>
          </ac:spMkLst>
        </pc:spChg>
        <pc:spChg chg="mod">
          <ac:chgData name="Laura Amy Daīnes" userId="4c6a6cecbfa8f699" providerId="LiveId" clId="{83A65A40-E06C-D046-B3D2-925785DD949D}" dt="2021-03-10T08:16:33.728" v="9507" actId="20577"/>
          <ac:spMkLst>
            <pc:docMk/>
            <pc:sldMk cId="2511485316" sldId="257"/>
            <ac:spMk id="5" creationId="{44653E82-6921-4C44-9B38-0FD15CB0173E}"/>
          </ac:spMkLst>
        </pc:spChg>
        <pc:spChg chg="mod">
          <ac:chgData name="Laura Amy Daīnes" userId="4c6a6cecbfa8f699" providerId="LiveId" clId="{83A65A40-E06C-D046-B3D2-925785DD949D}" dt="2021-03-04T12:28:58.508" v="3320" actId="26606"/>
          <ac:spMkLst>
            <pc:docMk/>
            <pc:sldMk cId="2511485316" sldId="257"/>
            <ac:spMk id="7" creationId="{A6632E99-C965-6C4C-8883-25F06A27A63B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2511485316" sldId="257"/>
            <ac:spMk id="23" creationId="{4E7CA534-C00D-4395-B324-C66C955E5310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2511485316" sldId="257"/>
            <ac:spMk id="25" creationId="{B219AE65-9B94-44EA-BEF3-EF4BFA169C81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2511485316" sldId="257"/>
            <ac:spMk id="27" creationId="{F0C81A57-9CD5-461B-8FFE-4A8CB6CFBE01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511485316" sldId="257"/>
            <ac:grpSpMk id="12" creationId="{65779281-7937-47A5-9678-B6FDAD972AD3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511485316" sldId="257"/>
            <ac:grpSpMk id="29" creationId="{3086C462-37F4-494D-8292-CCB95221CC1A}"/>
          </ac:grpSpMkLst>
        </pc:grpChg>
        <pc:cxnChg chg="add del">
          <ac:chgData name="Laura Amy Daīnes" userId="4c6a6cecbfa8f699" providerId="LiveId" clId="{83A65A40-E06C-D046-B3D2-925785DD949D}" dt="2021-03-07T17:03:42.057" v="8521"/>
          <ac:cxnSpMkLst>
            <pc:docMk/>
            <pc:sldMk cId="2511485316" sldId="257"/>
            <ac:cxnSpMk id="33" creationId="{AD23B2CD-009B-425A-9616-1E1AD1D5AB46}"/>
          </ac:cxnSpMkLst>
        </pc:cxnChg>
      </pc:sldChg>
      <pc:sldChg chg="modSp mod">
        <pc:chgData name="Laura Amy Daīnes" userId="4c6a6cecbfa8f699" providerId="LiveId" clId="{83A65A40-E06C-D046-B3D2-925785DD949D}" dt="2021-03-10T08:19:53.570" v="9532" actId="1076"/>
        <pc:sldMkLst>
          <pc:docMk/>
          <pc:sldMk cId="345951730" sldId="258"/>
        </pc:sldMkLst>
        <pc:spChg chg="mod">
          <ac:chgData name="Laura Amy Daīnes" userId="4c6a6cecbfa8f699" providerId="LiveId" clId="{83A65A40-E06C-D046-B3D2-925785DD949D}" dt="2021-03-10T08:19:53.570" v="9532" actId="1076"/>
          <ac:spMkLst>
            <pc:docMk/>
            <pc:sldMk cId="345951730" sldId="258"/>
            <ac:spMk id="2" creationId="{14C2B01E-960B-E74B-86AC-03BF20B1BAEF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45951730" sldId="258"/>
            <ac:spMk id="3" creationId="{415743E4-9418-804A-9AA3-8C6DF4BB4FE0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45951730" sldId="258"/>
            <ac:spMk id="5" creationId="{24A8BE01-A4EA-EA49-BEB5-75CD61C292B5}"/>
          </ac:spMkLst>
        </pc:spChg>
      </pc:sldChg>
      <pc:sldChg chg="modSp del mod">
        <pc:chgData name="Laura Amy Daīnes" userId="4c6a6cecbfa8f699" providerId="LiveId" clId="{83A65A40-E06C-D046-B3D2-925785DD949D}" dt="2021-02-18T09:54:05.178" v="171" actId="2696"/>
        <pc:sldMkLst>
          <pc:docMk/>
          <pc:sldMk cId="3321047653" sldId="259"/>
        </pc:sldMkLst>
        <pc:spChg chg="mod">
          <ac:chgData name="Laura Amy Daīnes" userId="4c6a6cecbfa8f699" providerId="LiveId" clId="{83A65A40-E06C-D046-B3D2-925785DD949D}" dt="2021-02-18T09:53:43.185" v="165" actId="27636"/>
          <ac:spMkLst>
            <pc:docMk/>
            <pc:sldMk cId="3321047653" sldId="259"/>
            <ac:spMk id="7" creationId="{3E7088ED-57EA-C446-BDF0-D27D74A7614A}"/>
          </ac:spMkLst>
        </pc:spChg>
      </pc:sldChg>
      <pc:sldChg chg="addSp delSp modSp new del mod">
        <pc:chgData name="Laura Amy Daīnes" userId="4c6a6cecbfa8f699" providerId="LiveId" clId="{83A65A40-E06C-D046-B3D2-925785DD949D}" dt="2021-03-04T15:58:00.117" v="3963" actId="2696"/>
        <pc:sldMkLst>
          <pc:docMk/>
          <pc:sldMk cId="2803373102" sldId="260"/>
        </pc:sldMkLst>
        <pc:spChg chg="del">
          <ac:chgData name="Laura Amy Daīnes" userId="4c6a6cecbfa8f699" providerId="LiveId" clId="{83A65A40-E06C-D046-B3D2-925785DD949D}" dt="2021-02-18T10:06:47.460" v="299" actId="478"/>
          <ac:spMkLst>
            <pc:docMk/>
            <pc:sldMk cId="2803373102" sldId="260"/>
            <ac:spMk id="2" creationId="{2687A845-D09E-B341-8A8D-9CF198CFBBB8}"/>
          </ac:spMkLst>
        </pc:spChg>
        <pc:spChg chg="mod">
          <ac:chgData name="Laura Amy Daīnes" userId="4c6a6cecbfa8f699" providerId="LiveId" clId="{83A65A40-E06C-D046-B3D2-925785DD949D}" dt="2021-03-04T15:04:23.705" v="3894" actId="2711"/>
          <ac:spMkLst>
            <pc:docMk/>
            <pc:sldMk cId="2803373102" sldId="260"/>
            <ac:spMk id="3" creationId="{9CAB67EF-0D6E-3041-A087-9599D6FFA5B9}"/>
          </ac:spMkLst>
        </pc:spChg>
        <pc:spChg chg="del">
          <ac:chgData name="Laura Amy Daīnes" userId="4c6a6cecbfa8f699" providerId="LiveId" clId="{83A65A40-E06C-D046-B3D2-925785DD949D}" dt="2021-02-18T10:06:48.772" v="300" actId="478"/>
          <ac:spMkLst>
            <pc:docMk/>
            <pc:sldMk cId="2803373102" sldId="260"/>
            <ac:spMk id="4" creationId="{5416478E-B97F-CD41-BDD1-DBCA81FD52A3}"/>
          </ac:spMkLst>
        </pc:spChg>
        <pc:spChg chg="add mod">
          <ac:chgData name="Laura Amy Daīnes" userId="4c6a6cecbfa8f699" providerId="LiveId" clId="{83A65A40-E06C-D046-B3D2-925785DD949D}" dt="2021-02-18T10:06:50.002" v="301"/>
          <ac:spMkLst>
            <pc:docMk/>
            <pc:sldMk cId="2803373102" sldId="260"/>
            <ac:spMk id="6" creationId="{99CA8205-81BF-6147-95F3-FD179CC74657}"/>
          </ac:spMkLst>
        </pc:spChg>
      </pc:sldChg>
      <pc:sldChg chg="modSp new del mod">
        <pc:chgData name="Laura Amy Daīnes" userId="4c6a6cecbfa8f699" providerId="LiveId" clId="{83A65A40-E06C-D046-B3D2-925785DD949D}" dt="2021-02-18T10:06:54.727" v="302" actId="2696"/>
        <pc:sldMkLst>
          <pc:docMk/>
          <pc:sldMk cId="237985332" sldId="261"/>
        </pc:sldMkLst>
        <pc:spChg chg="mod">
          <ac:chgData name="Laura Amy Daīnes" userId="4c6a6cecbfa8f699" providerId="LiveId" clId="{83A65A40-E06C-D046-B3D2-925785DD949D}" dt="2021-02-18T09:57:45.932" v="259" actId="21"/>
          <ac:spMkLst>
            <pc:docMk/>
            <pc:sldMk cId="237985332" sldId="261"/>
            <ac:spMk id="3" creationId="{311721E7-B3D1-B442-A626-ABD63BC62F25}"/>
          </ac:spMkLst>
        </pc:spChg>
      </pc:sldChg>
      <pc:sldChg chg="addSp delSp modSp new del mod ord">
        <pc:chgData name="Laura Amy Daīnes" userId="4c6a6cecbfa8f699" providerId="LiveId" clId="{83A65A40-E06C-D046-B3D2-925785DD949D}" dt="2021-03-06T12:08:27.495" v="5701" actId="2696"/>
        <pc:sldMkLst>
          <pc:docMk/>
          <pc:sldMk cId="923006939" sldId="262"/>
        </pc:sldMkLst>
        <pc:spChg chg="del mod">
          <ac:chgData name="Laura Amy Daīnes" userId="4c6a6cecbfa8f699" providerId="LiveId" clId="{83A65A40-E06C-D046-B3D2-925785DD949D}" dt="2021-02-18T08:18:46.895" v="12" actId="478"/>
          <ac:spMkLst>
            <pc:docMk/>
            <pc:sldMk cId="923006939" sldId="262"/>
            <ac:spMk id="2" creationId="{EB9D4752-1D42-394B-8576-688746050DDC}"/>
          </ac:spMkLst>
        </pc:spChg>
        <pc:spChg chg="mod">
          <ac:chgData name="Laura Amy Daīnes" userId="4c6a6cecbfa8f699" providerId="LiveId" clId="{83A65A40-E06C-D046-B3D2-925785DD949D}" dt="2021-03-04T15:58:52.482" v="3964" actId="21"/>
          <ac:spMkLst>
            <pc:docMk/>
            <pc:sldMk cId="923006939" sldId="262"/>
            <ac:spMk id="3" creationId="{99FED7C8-9E1B-374F-851A-D2FF8421207C}"/>
          </ac:spMkLst>
        </pc:spChg>
        <pc:spChg chg="del">
          <ac:chgData name="Laura Amy Daīnes" userId="4c6a6cecbfa8f699" providerId="LiveId" clId="{83A65A40-E06C-D046-B3D2-925785DD949D}" dt="2021-02-18T08:18:48.355" v="13" actId="478"/>
          <ac:spMkLst>
            <pc:docMk/>
            <pc:sldMk cId="923006939" sldId="262"/>
            <ac:spMk id="4" creationId="{CCB503AF-69FA-E84F-B4D5-7E3956CF5528}"/>
          </ac:spMkLst>
        </pc:spChg>
        <pc:spChg chg="add del mod">
          <ac:chgData name="Laura Amy Daīnes" userId="4c6a6cecbfa8f699" providerId="LiveId" clId="{83A65A40-E06C-D046-B3D2-925785DD949D}" dt="2021-02-18T08:18:49.642" v="14" actId="478"/>
          <ac:spMkLst>
            <pc:docMk/>
            <pc:sldMk cId="923006939" sldId="262"/>
            <ac:spMk id="7" creationId="{FB8FA8C8-54C4-D646-9C45-DCC5CAA6392E}"/>
          </ac:spMkLst>
        </pc:spChg>
        <pc:spChg chg="add mod">
          <ac:chgData name="Laura Amy Daīnes" userId="4c6a6cecbfa8f699" providerId="LiveId" clId="{83A65A40-E06C-D046-B3D2-925785DD949D}" dt="2021-02-18T10:07:30.741" v="308" actId="20577"/>
          <ac:spMkLst>
            <pc:docMk/>
            <pc:sldMk cId="923006939" sldId="262"/>
            <ac:spMk id="8" creationId="{388245D4-0D99-DB4B-A763-E5F8969F659A}"/>
          </ac:spMkLst>
        </pc:spChg>
      </pc:sldChg>
      <pc:sldChg chg="new del">
        <pc:chgData name="Laura Amy Daīnes" userId="4c6a6cecbfa8f699" providerId="LiveId" clId="{83A65A40-E06C-D046-B3D2-925785DD949D}" dt="2021-02-18T09:59:00.349" v="262" actId="2696"/>
        <pc:sldMkLst>
          <pc:docMk/>
          <pc:sldMk cId="435126314" sldId="263"/>
        </pc:sldMkLst>
      </pc:sldChg>
      <pc:sldChg chg="modSp add del mod">
        <pc:chgData name="Laura Amy Daīnes" userId="4c6a6cecbfa8f699" providerId="LiveId" clId="{83A65A40-E06C-D046-B3D2-925785DD949D}" dt="2021-03-05T10:57:16.284" v="5506" actId="2696"/>
        <pc:sldMkLst>
          <pc:docMk/>
          <pc:sldMk cId="2640912068" sldId="264"/>
        </pc:sldMkLst>
        <pc:spChg chg="mod">
          <ac:chgData name="Laura Amy Daīnes" userId="4c6a6cecbfa8f699" providerId="LiveId" clId="{83A65A40-E06C-D046-B3D2-925785DD949D}" dt="2021-03-05T10:36:32.753" v="5224" actId="21"/>
          <ac:spMkLst>
            <pc:docMk/>
            <pc:sldMk cId="2640912068" sldId="264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2-18T10:07:45.852" v="311" actId="20577"/>
          <ac:spMkLst>
            <pc:docMk/>
            <pc:sldMk cId="2640912068" sldId="264"/>
            <ac:spMk id="8" creationId="{388245D4-0D99-DB4B-A763-E5F8969F659A}"/>
          </ac:spMkLst>
        </pc:spChg>
      </pc:sldChg>
      <pc:sldChg chg="delSp modSp add del mod ord modClrScheme chgLayout">
        <pc:chgData name="Laura Amy Daīnes" userId="4c6a6cecbfa8f699" providerId="LiveId" clId="{83A65A40-E06C-D046-B3D2-925785DD949D}" dt="2021-03-07T17:29:22.075" v="8765" actId="2696"/>
        <pc:sldMkLst>
          <pc:docMk/>
          <pc:sldMk cId="527909541" sldId="265"/>
        </pc:sldMkLst>
        <pc:spChg chg="del">
          <ac:chgData name="Laura Amy Daīnes" userId="4c6a6cecbfa8f699" providerId="LiveId" clId="{83A65A40-E06C-D046-B3D2-925785DD949D}" dt="2021-03-05T13:26:47.794" v="5537" actId="700"/>
          <ac:spMkLst>
            <pc:docMk/>
            <pc:sldMk cId="527909541" sldId="265"/>
            <ac:spMk id="3" creationId="{99FED7C8-9E1B-374F-851A-D2FF8421207C}"/>
          </ac:spMkLst>
        </pc:spChg>
        <pc:spChg chg="mod ord">
          <ac:chgData name="Laura Amy Daīnes" userId="4c6a6cecbfa8f699" providerId="LiveId" clId="{83A65A40-E06C-D046-B3D2-925785DD949D}" dt="2021-03-07T17:03:42.057" v="8521"/>
          <ac:spMkLst>
            <pc:docMk/>
            <pc:sldMk cId="527909541" sldId="265"/>
            <ac:spMk id="5" creationId="{AF7BB492-F951-2B46-9F97-263D5865F45C}"/>
          </ac:spMkLst>
        </pc:spChg>
        <pc:spChg chg="del mod ord">
          <ac:chgData name="Laura Amy Daīnes" userId="4c6a6cecbfa8f699" providerId="LiveId" clId="{83A65A40-E06C-D046-B3D2-925785DD949D}" dt="2021-03-05T13:26:54.101" v="5538" actId="478"/>
          <ac:spMkLst>
            <pc:docMk/>
            <pc:sldMk cId="527909541" sldId="265"/>
            <ac:spMk id="8" creationId="{388245D4-0D99-DB4B-A763-E5F8969F659A}"/>
          </ac:spMkLst>
        </pc:spChg>
      </pc:sldChg>
      <pc:sldChg chg="new del">
        <pc:chgData name="Laura Amy Daīnes" userId="4c6a6cecbfa8f699" providerId="LiveId" clId="{83A65A40-E06C-D046-B3D2-925785DD949D}" dt="2021-02-18T08:20:25.995" v="149" actId="2696"/>
        <pc:sldMkLst>
          <pc:docMk/>
          <pc:sldMk cId="3834657951" sldId="266"/>
        </pc:sldMkLst>
      </pc:sldChg>
      <pc:sldChg chg="delSp modSp new mod">
        <pc:chgData name="Laura Amy Daīnes" userId="4c6a6cecbfa8f699" providerId="LiveId" clId="{83A65A40-E06C-D046-B3D2-925785DD949D}" dt="2021-03-07T17:03:42.057" v="8521"/>
        <pc:sldMkLst>
          <pc:docMk/>
          <pc:sldMk cId="3152396935" sldId="267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152396935" sldId="267"/>
            <ac:spMk id="2" creationId="{934D4AC3-E914-D34E-80ED-EA8051E2FA40}"/>
          </ac:spMkLst>
        </pc:spChg>
        <pc:spChg chg="del">
          <ac:chgData name="Laura Amy Daīnes" userId="4c6a6cecbfa8f699" providerId="LiveId" clId="{83A65A40-E06C-D046-B3D2-925785DD949D}" dt="2021-02-18T08:20:51.957" v="159" actId="478"/>
          <ac:spMkLst>
            <pc:docMk/>
            <pc:sldMk cId="3152396935" sldId="267"/>
            <ac:spMk id="3" creationId="{07FBC986-DF05-A340-B792-AAFF9BEF30FB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152396935" sldId="267"/>
            <ac:spMk id="4" creationId="{3082CB5C-C719-1346-8319-FEA6E015E677}"/>
          </ac:spMkLst>
        </pc:spChg>
      </pc:sldChg>
      <pc:sldChg chg="addSp delSp modSp add del mod">
        <pc:chgData name="Laura Amy Daīnes" userId="4c6a6cecbfa8f699" providerId="LiveId" clId="{83A65A40-E06C-D046-B3D2-925785DD949D}" dt="2021-03-04T15:04:15.896" v="3893" actId="2696"/>
        <pc:sldMkLst>
          <pc:docMk/>
          <pc:sldMk cId="1549436754" sldId="268"/>
        </pc:sldMkLst>
        <pc:spChg chg="del">
          <ac:chgData name="Laura Amy Daīnes" userId="4c6a6cecbfa8f699" providerId="LiveId" clId="{83A65A40-E06C-D046-B3D2-925785DD949D}" dt="2021-02-18T10:06:35.553" v="296" actId="478"/>
          <ac:spMkLst>
            <pc:docMk/>
            <pc:sldMk cId="1549436754" sldId="268"/>
            <ac:spMk id="2" creationId="{14C2B01E-960B-E74B-86AC-03BF20B1BAEF}"/>
          </ac:spMkLst>
        </pc:spChg>
        <pc:spChg chg="mod">
          <ac:chgData name="Laura Amy Daīnes" userId="4c6a6cecbfa8f699" providerId="LiveId" clId="{83A65A40-E06C-D046-B3D2-925785DD949D}" dt="2021-03-04T15:04:10.910" v="3889" actId="21"/>
          <ac:spMkLst>
            <pc:docMk/>
            <pc:sldMk cId="1549436754" sldId="268"/>
            <ac:spMk id="3" creationId="{415743E4-9418-804A-9AA3-8C6DF4BB4FE0}"/>
          </ac:spMkLst>
        </pc:spChg>
        <pc:spChg chg="add del mod">
          <ac:chgData name="Laura Amy Daīnes" userId="4c6a6cecbfa8f699" providerId="LiveId" clId="{83A65A40-E06C-D046-B3D2-925785DD949D}" dt="2021-02-18T10:06:41.270" v="298" actId="478"/>
          <ac:spMkLst>
            <pc:docMk/>
            <pc:sldMk cId="1549436754" sldId="268"/>
            <ac:spMk id="6" creationId="{AE2D9A0C-2E13-1D48-8F62-1EAB9710A27B}"/>
          </ac:spMkLst>
        </pc:spChg>
        <pc:spChg chg="add mod">
          <ac:chgData name="Laura Amy Daīnes" userId="4c6a6cecbfa8f699" providerId="LiveId" clId="{83A65A40-E06C-D046-B3D2-925785DD949D}" dt="2021-02-18T10:06:36.358" v="297"/>
          <ac:spMkLst>
            <pc:docMk/>
            <pc:sldMk cId="1549436754" sldId="268"/>
            <ac:spMk id="7" creationId="{1851F28E-1A19-A543-AD62-6EFCCFE2F5AD}"/>
          </ac:spMkLst>
        </pc:spChg>
      </pc:sldChg>
      <pc:sldChg chg="modSp add mod ord">
        <pc:chgData name="Laura Amy Daīnes" userId="4c6a6cecbfa8f699" providerId="LiveId" clId="{83A65A40-E06C-D046-B3D2-925785DD949D}" dt="2021-03-07T17:03:42.057" v="8521"/>
        <pc:sldMkLst>
          <pc:docMk/>
          <pc:sldMk cId="3695524326" sldId="269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695524326" sldId="269"/>
            <ac:spMk id="2" creationId="{934D4AC3-E914-D34E-80ED-EA8051E2FA40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695524326" sldId="269"/>
            <ac:spMk id="4" creationId="{3082CB5C-C719-1346-8319-FEA6E015E677}"/>
          </ac:spMkLst>
        </pc:spChg>
      </pc:sldChg>
      <pc:sldChg chg="modSp add mod ord">
        <pc:chgData name="Laura Amy Daīnes" userId="4c6a6cecbfa8f699" providerId="LiveId" clId="{83A65A40-E06C-D046-B3D2-925785DD949D}" dt="2021-03-07T17:03:42.057" v="8521"/>
        <pc:sldMkLst>
          <pc:docMk/>
          <pc:sldMk cId="2914169636" sldId="270"/>
        </pc:sldMkLst>
        <pc:spChg chg="mod">
          <ac:chgData name="Laura Amy Daīnes" userId="4c6a6cecbfa8f699" providerId="LiveId" clId="{83A65A40-E06C-D046-B3D2-925785DD949D}" dt="2021-03-05T09:35:24.060" v="4669" actId="20577"/>
          <ac:spMkLst>
            <pc:docMk/>
            <pc:sldMk cId="2914169636" sldId="270"/>
            <ac:spMk id="2" creationId="{934D4AC3-E914-D34E-80ED-EA8051E2FA40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2914169636" sldId="270"/>
            <ac:spMk id="4" creationId="{3082CB5C-C719-1346-8319-FEA6E015E677}"/>
          </ac:spMkLst>
        </pc:spChg>
      </pc:sldChg>
      <pc:sldChg chg="modSp add mod ord">
        <pc:chgData name="Laura Amy Daīnes" userId="4c6a6cecbfa8f699" providerId="LiveId" clId="{83A65A40-E06C-D046-B3D2-925785DD949D}" dt="2021-03-07T17:03:42.057" v="8521"/>
        <pc:sldMkLst>
          <pc:docMk/>
          <pc:sldMk cId="3759776606" sldId="271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759776606" sldId="271"/>
            <ac:spMk id="2" creationId="{934D4AC3-E914-D34E-80ED-EA8051E2FA40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759776606" sldId="271"/>
            <ac:spMk id="4" creationId="{3082CB5C-C719-1346-8319-FEA6E015E677}"/>
          </ac:spMkLst>
        </pc:spChg>
      </pc:sldChg>
      <pc:sldChg chg="modSp add mod ord">
        <pc:chgData name="Laura Amy Daīnes" userId="4c6a6cecbfa8f699" providerId="LiveId" clId="{83A65A40-E06C-D046-B3D2-925785DD949D}" dt="2021-03-07T17:03:42.057" v="8521"/>
        <pc:sldMkLst>
          <pc:docMk/>
          <pc:sldMk cId="205755458" sldId="272"/>
        </pc:sldMkLst>
        <pc:spChg chg="mod">
          <ac:chgData name="Laura Amy Daīnes" userId="4c6a6cecbfa8f699" providerId="LiveId" clId="{83A65A40-E06C-D046-B3D2-925785DD949D}" dt="2021-03-04T12:30:17.008" v="3334" actId="20577"/>
          <ac:spMkLst>
            <pc:docMk/>
            <pc:sldMk cId="205755458" sldId="272"/>
            <ac:spMk id="2" creationId="{934D4AC3-E914-D34E-80ED-EA8051E2FA40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205755458" sldId="272"/>
            <ac:spMk id="4" creationId="{3082CB5C-C719-1346-8319-FEA6E015E677}"/>
          </ac:spMkLst>
        </pc:spChg>
      </pc:sldChg>
      <pc:sldChg chg="modSp add del mod">
        <pc:chgData name="Laura Amy Daīnes" userId="4c6a6cecbfa8f699" providerId="LiveId" clId="{83A65A40-E06C-D046-B3D2-925785DD949D}" dt="2021-02-27T13:47:02.672" v="3265" actId="2696"/>
        <pc:sldMkLst>
          <pc:docMk/>
          <pc:sldMk cId="3116063631" sldId="273"/>
        </pc:sldMkLst>
        <pc:spChg chg="mod">
          <ac:chgData name="Laura Amy Daīnes" userId="4c6a6cecbfa8f699" providerId="LiveId" clId="{83A65A40-E06C-D046-B3D2-925785DD949D}" dt="2021-02-18T10:07:03.116" v="304" actId="20577"/>
          <ac:spMkLst>
            <pc:docMk/>
            <pc:sldMk cId="3116063631" sldId="273"/>
            <ac:spMk id="3" creationId="{9CAB67EF-0D6E-3041-A087-9599D6FFA5B9}"/>
          </ac:spMkLst>
        </pc:spChg>
      </pc:sldChg>
      <pc:sldChg chg="modSp add del mod">
        <pc:chgData name="Laura Amy Daīnes" userId="4c6a6cecbfa8f699" providerId="LiveId" clId="{83A65A40-E06C-D046-B3D2-925785DD949D}" dt="2021-03-10T08:29:10.110" v="9533" actId="2696"/>
        <pc:sldMkLst>
          <pc:docMk/>
          <pc:sldMk cId="1163059484" sldId="274"/>
        </pc:sldMkLst>
        <pc:spChg chg="mod">
          <ac:chgData name="Laura Amy Daīnes" userId="4c6a6cecbfa8f699" providerId="LiveId" clId="{83A65A40-E06C-D046-B3D2-925785DD949D}" dt="2021-03-09T14:21:00.838" v="9466" actId="20577"/>
          <ac:spMkLst>
            <pc:docMk/>
            <pc:sldMk cId="1163059484" sldId="274"/>
            <ac:spMk id="3" creationId="{9CAB67EF-0D6E-3041-A087-9599D6FFA5B9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1163059484" sldId="274"/>
            <ac:spMk id="5" creationId="{FAA0643A-1C13-0F4B-B878-A8C88F502CD0}"/>
          </ac:spMkLst>
        </pc:spChg>
      </pc:sldChg>
      <pc:sldChg chg="add del">
        <pc:chgData name="Laura Amy Daīnes" userId="4c6a6cecbfa8f699" providerId="LiveId" clId="{83A65A40-E06C-D046-B3D2-925785DD949D}" dt="2021-02-18T10:15:19.234" v="325" actId="2696"/>
        <pc:sldMkLst>
          <pc:docMk/>
          <pc:sldMk cId="665827130" sldId="275"/>
        </pc:sldMkLst>
      </pc:sldChg>
      <pc:sldChg chg="add del">
        <pc:chgData name="Laura Amy Daīnes" userId="4c6a6cecbfa8f699" providerId="LiveId" clId="{83A65A40-E06C-D046-B3D2-925785DD949D}" dt="2021-02-18T10:15:19.671" v="326" actId="2696"/>
        <pc:sldMkLst>
          <pc:docMk/>
          <pc:sldMk cId="2619762287" sldId="276"/>
        </pc:sldMkLst>
      </pc:sldChg>
      <pc:sldChg chg="addSp delSp modSp add mod setBg delDesignElem">
        <pc:chgData name="Laura Amy Daīnes" userId="4c6a6cecbfa8f699" providerId="LiveId" clId="{83A65A40-E06C-D046-B3D2-925785DD949D}" dt="2021-03-07T17:03:42.057" v="8521"/>
        <pc:sldMkLst>
          <pc:docMk/>
          <pc:sldMk cId="2462385029" sldId="277"/>
        </pc:sldMkLst>
        <pc:spChg chg="del mod">
          <ac:chgData name="Laura Amy Daīnes" userId="4c6a6cecbfa8f699" providerId="LiveId" clId="{83A65A40-E06C-D046-B3D2-925785DD949D}" dt="2021-02-18T10:15:37.687" v="329"/>
          <ac:spMkLst>
            <pc:docMk/>
            <pc:sldMk cId="2462385029" sldId="277"/>
            <ac:spMk id="3" creationId="{99FED7C8-9E1B-374F-851A-D2FF8421207C}"/>
          </ac:spMkLst>
        </pc:spChg>
        <pc:spChg chg="mod ord">
          <ac:chgData name="Laura Amy Daīnes" userId="4c6a6cecbfa8f699" providerId="LiveId" clId="{83A65A40-E06C-D046-B3D2-925785DD949D}" dt="2021-02-18T10:15:42.610" v="332" actId="26606"/>
          <ac:spMkLst>
            <pc:docMk/>
            <pc:sldMk cId="2462385029" sldId="277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2-18T10:17:22.771" v="453" actId="1076"/>
          <ac:spMkLst>
            <pc:docMk/>
            <pc:sldMk cId="2462385029" sldId="277"/>
            <ac:spMk id="8" creationId="{388245D4-0D99-DB4B-A763-E5F8969F659A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2462385029" sldId="277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462385029" sldId="277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462385029" sldId="277"/>
            <ac:grpSpMk id="24" creationId="{68B27BBA-AE99-4D00-A26E-0B49DA4B37AC}"/>
          </ac:grpSpMkLst>
        </pc:grpChg>
        <pc:picChg chg="add mod ord">
          <ac:chgData name="Laura Amy Daīnes" userId="4c6a6cecbfa8f699" providerId="LiveId" clId="{83A65A40-E06C-D046-B3D2-925785DD949D}" dt="2021-02-18T10:16:00.291" v="338" actId="1076"/>
          <ac:picMkLst>
            <pc:docMk/>
            <pc:sldMk cId="2462385029" sldId="277"/>
            <ac:picMk id="4" creationId="{D6CF24F9-F822-E449-BBD0-6EF695B4AF1B}"/>
          </ac:picMkLst>
        </pc:picChg>
      </pc:sldChg>
      <pc:sldChg chg="modSp add mod ord">
        <pc:chgData name="Laura Amy Daīnes" userId="4c6a6cecbfa8f699" providerId="LiveId" clId="{83A65A40-E06C-D046-B3D2-925785DD949D}" dt="2021-03-07T17:03:42.057" v="8521"/>
        <pc:sldMkLst>
          <pc:docMk/>
          <pc:sldMk cId="3476797384" sldId="278"/>
        </pc:sldMkLst>
        <pc:spChg chg="mod">
          <ac:chgData name="Laura Amy Daīnes" userId="4c6a6cecbfa8f699" providerId="LiveId" clId="{83A65A40-E06C-D046-B3D2-925785DD949D}" dt="2021-03-06T16:54:10.067" v="6582" actId="27636"/>
          <ac:spMkLst>
            <pc:docMk/>
            <pc:sldMk cId="3476797384" sldId="278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476797384" sldId="278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6T16:51:24.595" v="6462" actId="1076"/>
          <ac:spMkLst>
            <pc:docMk/>
            <pc:sldMk cId="3476797384" sldId="278"/>
            <ac:spMk id="8" creationId="{388245D4-0D99-DB4B-A763-E5F8969F659A}"/>
          </ac:spMkLst>
        </pc:spChg>
      </pc:sldChg>
      <pc:sldChg chg="addSp delSp modSp add mod ord">
        <pc:chgData name="Laura Amy Daīnes" userId="4c6a6cecbfa8f699" providerId="LiveId" clId="{83A65A40-E06C-D046-B3D2-925785DD949D}" dt="2021-03-12T08:24:00.265" v="10147" actId="27636"/>
        <pc:sldMkLst>
          <pc:docMk/>
          <pc:sldMk cId="1688269753" sldId="279"/>
        </pc:sldMkLst>
        <pc:spChg chg="mod">
          <ac:chgData name="Laura Amy Daīnes" userId="4c6a6cecbfa8f699" providerId="LiveId" clId="{83A65A40-E06C-D046-B3D2-925785DD949D}" dt="2021-03-12T08:24:00.265" v="10147" actId="27636"/>
          <ac:spMkLst>
            <pc:docMk/>
            <pc:sldMk cId="1688269753" sldId="279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7T17:29:11.608" v="8763" actId="478"/>
          <ac:spMkLst>
            <pc:docMk/>
            <pc:sldMk cId="1688269753" sldId="279"/>
            <ac:spMk id="4" creationId="{07F55580-ABCA-D544-94B3-BF0D8474024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1688269753" sldId="279"/>
            <ac:spMk id="5" creationId="{AF7BB492-F951-2B46-9F97-263D5865F45C}"/>
          </ac:spMkLst>
        </pc:spChg>
        <pc:spChg chg="add mod">
          <ac:chgData name="Laura Amy Daīnes" userId="4c6a6cecbfa8f699" providerId="LiveId" clId="{83A65A40-E06C-D046-B3D2-925785DD949D}" dt="2021-03-10T10:13:32.225" v="9808" actId="20577"/>
          <ac:spMkLst>
            <pc:docMk/>
            <pc:sldMk cId="1688269753" sldId="279"/>
            <ac:spMk id="7" creationId="{AE5E69FE-AD48-8D41-BDDB-75A493FEEDC2}"/>
          </ac:spMkLst>
        </pc:spChg>
        <pc:spChg chg="del">
          <ac:chgData name="Laura Amy Daīnes" userId="4c6a6cecbfa8f699" providerId="LiveId" clId="{83A65A40-E06C-D046-B3D2-925785DD949D}" dt="2021-03-07T17:29:10.116" v="8762" actId="478"/>
          <ac:spMkLst>
            <pc:docMk/>
            <pc:sldMk cId="1688269753" sldId="279"/>
            <ac:spMk id="8" creationId="{388245D4-0D99-DB4B-A763-E5F8969F659A}"/>
          </ac:spMkLst>
        </pc:spChg>
      </pc:sldChg>
      <pc:sldChg chg="modSp add del">
        <pc:chgData name="Laura Amy Daīnes" userId="4c6a6cecbfa8f699" providerId="LiveId" clId="{83A65A40-E06C-D046-B3D2-925785DD949D}" dt="2021-03-07T17:29:24.731" v="8766" actId="2696"/>
        <pc:sldMkLst>
          <pc:docMk/>
          <pc:sldMk cId="2429874067" sldId="280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2429874067" sldId="280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2429874067" sldId="280"/>
            <ac:spMk id="5" creationId="{AF7BB492-F951-2B46-9F97-263D5865F45C}"/>
          </ac:spMkLst>
        </pc:spChg>
      </pc:sldChg>
      <pc:sldChg chg="modSp add mod">
        <pc:chgData name="Laura Amy Daīnes" userId="4c6a6cecbfa8f699" providerId="LiveId" clId="{83A65A40-E06C-D046-B3D2-925785DD949D}" dt="2021-03-10T10:22:57.825" v="9884" actId="20577"/>
        <pc:sldMkLst>
          <pc:docMk/>
          <pc:sldMk cId="3509162353" sldId="281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509162353" sldId="281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509162353" sldId="281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10T10:22:57.825" v="9884" actId="20577"/>
          <ac:spMkLst>
            <pc:docMk/>
            <pc:sldMk cId="3509162353" sldId="281"/>
            <ac:spMk id="8" creationId="{388245D4-0D99-DB4B-A763-E5F8969F659A}"/>
          </ac:spMkLst>
        </pc:spChg>
      </pc:sldChg>
      <pc:sldChg chg="addSp delSp modSp add mod">
        <pc:chgData name="Laura Amy Daīnes" userId="4c6a6cecbfa8f699" providerId="LiveId" clId="{83A65A40-E06C-D046-B3D2-925785DD949D}" dt="2021-03-10T10:23:08.694" v="9887" actId="478"/>
        <pc:sldMkLst>
          <pc:docMk/>
          <pc:sldMk cId="2972808292" sldId="282"/>
        </pc:sldMkLst>
        <pc:spChg chg="mod">
          <ac:chgData name="Laura Amy Daīnes" userId="4c6a6cecbfa8f699" providerId="LiveId" clId="{83A65A40-E06C-D046-B3D2-925785DD949D}" dt="2021-03-10T08:36:33.441" v="9558" actId="20577"/>
          <ac:spMkLst>
            <pc:docMk/>
            <pc:sldMk cId="2972808292" sldId="282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10T10:23:08.694" v="9887" actId="478"/>
          <ac:spMkLst>
            <pc:docMk/>
            <pc:sldMk cId="2972808292" sldId="282"/>
            <ac:spMk id="4" creationId="{121D4C82-3FB3-1E41-B216-92C43E130644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2972808292" sldId="282"/>
            <ac:spMk id="5" creationId="{AF7BB492-F951-2B46-9F97-263D5865F45C}"/>
          </ac:spMkLst>
        </pc:spChg>
        <pc:spChg chg="add mod">
          <ac:chgData name="Laura Amy Daīnes" userId="4c6a6cecbfa8f699" providerId="LiveId" clId="{83A65A40-E06C-D046-B3D2-925785DD949D}" dt="2021-03-10T10:23:07.056" v="9886"/>
          <ac:spMkLst>
            <pc:docMk/>
            <pc:sldMk cId="2972808292" sldId="282"/>
            <ac:spMk id="7" creationId="{926031EB-6E35-3E49-9ED0-4A5312BE1ECC}"/>
          </ac:spMkLst>
        </pc:spChg>
        <pc:spChg chg="del">
          <ac:chgData name="Laura Amy Daīnes" userId="4c6a6cecbfa8f699" providerId="LiveId" clId="{83A65A40-E06C-D046-B3D2-925785DD949D}" dt="2021-03-10T10:23:05.780" v="9885" actId="478"/>
          <ac:spMkLst>
            <pc:docMk/>
            <pc:sldMk cId="2972808292" sldId="282"/>
            <ac:spMk id="8" creationId="{388245D4-0D99-DB4B-A763-E5F8969F659A}"/>
          </ac:spMkLst>
        </pc:spChg>
      </pc:sldChg>
      <pc:sldChg chg="addSp delSp modSp add mod delDesignElem">
        <pc:chgData name="Laura Amy Daīnes" userId="4c6a6cecbfa8f699" providerId="LiveId" clId="{83A65A40-E06C-D046-B3D2-925785DD949D}" dt="2021-03-07T17:03:42.057" v="8521"/>
        <pc:sldMkLst>
          <pc:docMk/>
          <pc:sldMk cId="3440181682" sldId="283"/>
        </pc:sldMkLst>
        <pc:spChg chg="add del mod">
          <ac:chgData name="Laura Amy Daīnes" userId="4c6a6cecbfa8f699" providerId="LiveId" clId="{83A65A40-E06C-D046-B3D2-925785DD949D}" dt="2021-02-18T10:19:03.135" v="456"/>
          <ac:spMkLst>
            <pc:docMk/>
            <pc:sldMk cId="3440181682" sldId="283"/>
            <ac:spMk id="3" creationId="{29F41876-0493-8343-A537-DB0C23B5E5DD}"/>
          </ac:spMkLst>
        </pc:spChg>
        <pc:spChg chg="mod">
          <ac:chgData name="Laura Amy Daīnes" userId="4c6a6cecbfa8f699" providerId="LiveId" clId="{83A65A40-E06C-D046-B3D2-925785DD949D}" dt="2021-02-18T10:19:13.344" v="462" actId="20577"/>
          <ac:spMkLst>
            <pc:docMk/>
            <pc:sldMk cId="3440181682" sldId="283"/>
            <ac:spMk id="8" creationId="{388245D4-0D99-DB4B-A763-E5F8969F659A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3440181682" sldId="283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440181682" sldId="283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440181682" sldId="283"/>
            <ac:grpSpMk id="24" creationId="{68B27BBA-AE99-4D00-A26E-0B49DA4B37AC}"/>
          </ac:grpSpMkLst>
        </pc:grpChg>
        <pc:picChg chg="del">
          <ac:chgData name="Laura Amy Daīnes" userId="4c6a6cecbfa8f699" providerId="LiveId" clId="{83A65A40-E06C-D046-B3D2-925785DD949D}" dt="2021-02-18T10:18:09.063" v="455" actId="478"/>
          <ac:picMkLst>
            <pc:docMk/>
            <pc:sldMk cId="3440181682" sldId="283"/>
            <ac:picMk id="4" creationId="{D6CF24F9-F822-E449-BBD0-6EF695B4AF1B}"/>
          </ac:picMkLst>
        </pc:picChg>
        <pc:picChg chg="add mod">
          <ac:chgData name="Laura Amy Daīnes" userId="4c6a6cecbfa8f699" providerId="LiveId" clId="{83A65A40-E06C-D046-B3D2-925785DD949D}" dt="2021-02-27T13:50:07.465" v="3304" actId="1076"/>
          <ac:picMkLst>
            <pc:docMk/>
            <pc:sldMk cId="3440181682" sldId="283"/>
            <ac:picMk id="7" creationId="{6188BEF8-F5E6-A34B-844D-F081DD4AD045}"/>
          </ac:picMkLst>
        </pc:picChg>
      </pc:sldChg>
      <pc:sldChg chg="addSp delSp modSp add mod">
        <pc:chgData name="Laura Amy Daīnes" userId="4c6a6cecbfa8f699" providerId="LiveId" clId="{83A65A40-E06C-D046-B3D2-925785DD949D}" dt="2021-03-10T10:23:14.973" v="9890" actId="478"/>
        <pc:sldMkLst>
          <pc:docMk/>
          <pc:sldMk cId="1005535498" sldId="284"/>
        </pc:sldMkLst>
        <pc:spChg chg="mod">
          <ac:chgData name="Laura Amy Daīnes" userId="4c6a6cecbfa8f699" providerId="LiveId" clId="{83A65A40-E06C-D046-B3D2-925785DD949D}" dt="2021-03-10T10:22:24.502" v="9876" actId="20577"/>
          <ac:spMkLst>
            <pc:docMk/>
            <pc:sldMk cId="1005535498" sldId="284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10T10:23:14.973" v="9890" actId="478"/>
          <ac:spMkLst>
            <pc:docMk/>
            <pc:sldMk cId="1005535498" sldId="284"/>
            <ac:spMk id="4" creationId="{97297174-5707-4048-8631-9DBBF724CA74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1005535498" sldId="284"/>
            <ac:spMk id="5" creationId="{AF7BB492-F951-2B46-9F97-263D5865F45C}"/>
          </ac:spMkLst>
        </pc:spChg>
        <pc:spChg chg="add mod">
          <ac:chgData name="Laura Amy Daīnes" userId="4c6a6cecbfa8f699" providerId="LiveId" clId="{83A65A40-E06C-D046-B3D2-925785DD949D}" dt="2021-03-10T10:23:13.034" v="9889"/>
          <ac:spMkLst>
            <pc:docMk/>
            <pc:sldMk cId="1005535498" sldId="284"/>
            <ac:spMk id="7" creationId="{95B87E1D-1598-1B4A-82F1-F33F9AF03634}"/>
          </ac:spMkLst>
        </pc:spChg>
        <pc:spChg chg="del">
          <ac:chgData name="Laura Amy Daīnes" userId="4c6a6cecbfa8f699" providerId="LiveId" clId="{83A65A40-E06C-D046-B3D2-925785DD949D}" dt="2021-03-10T10:23:12.071" v="9888" actId="478"/>
          <ac:spMkLst>
            <pc:docMk/>
            <pc:sldMk cId="1005535498" sldId="284"/>
            <ac:spMk id="8" creationId="{388245D4-0D99-DB4B-A763-E5F8969F659A}"/>
          </ac:spMkLst>
        </pc:spChg>
      </pc:sldChg>
      <pc:sldChg chg="modSp add del mod">
        <pc:chgData name="Laura Amy Daīnes" userId="4c6a6cecbfa8f699" providerId="LiveId" clId="{83A65A40-E06C-D046-B3D2-925785DD949D}" dt="2021-03-10T10:22:28.230" v="9877" actId="2696"/>
        <pc:sldMkLst>
          <pc:docMk/>
          <pc:sldMk cId="1983676718" sldId="285"/>
        </pc:sldMkLst>
        <pc:spChg chg="mod">
          <ac:chgData name="Laura Amy Daīnes" userId="4c6a6cecbfa8f699" providerId="LiveId" clId="{83A65A40-E06C-D046-B3D2-925785DD949D}" dt="2021-03-10T10:22:08.339" v="9858" actId="21"/>
          <ac:spMkLst>
            <pc:docMk/>
            <pc:sldMk cId="1983676718" sldId="285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1983676718" sldId="285"/>
            <ac:spMk id="5" creationId="{AF7BB492-F951-2B46-9F97-263D5865F45C}"/>
          </ac:spMkLst>
        </pc:spChg>
      </pc:sldChg>
      <pc:sldChg chg="addSp delSp modSp add mod">
        <pc:chgData name="Laura Amy Daīnes" userId="4c6a6cecbfa8f699" providerId="LiveId" clId="{83A65A40-E06C-D046-B3D2-925785DD949D}" dt="2021-03-10T10:23:22.550" v="9893" actId="478"/>
        <pc:sldMkLst>
          <pc:docMk/>
          <pc:sldMk cId="4250220500" sldId="286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4250220500" sldId="286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10T10:23:22.550" v="9893" actId="478"/>
          <ac:spMkLst>
            <pc:docMk/>
            <pc:sldMk cId="4250220500" sldId="286"/>
            <ac:spMk id="4" creationId="{2A5653CA-650F-CD4C-9691-05937A6A60FB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4250220500" sldId="286"/>
            <ac:spMk id="5" creationId="{AF7BB492-F951-2B46-9F97-263D5865F45C}"/>
          </ac:spMkLst>
        </pc:spChg>
        <pc:spChg chg="add mod">
          <ac:chgData name="Laura Amy Daīnes" userId="4c6a6cecbfa8f699" providerId="LiveId" clId="{83A65A40-E06C-D046-B3D2-925785DD949D}" dt="2021-03-10T10:23:20.950" v="9892"/>
          <ac:spMkLst>
            <pc:docMk/>
            <pc:sldMk cId="4250220500" sldId="286"/>
            <ac:spMk id="7" creationId="{963CCAC6-DB32-134E-9449-861985226478}"/>
          </ac:spMkLst>
        </pc:spChg>
        <pc:spChg chg="del">
          <ac:chgData name="Laura Amy Daīnes" userId="4c6a6cecbfa8f699" providerId="LiveId" clId="{83A65A40-E06C-D046-B3D2-925785DD949D}" dt="2021-03-10T10:23:20.029" v="9891" actId="478"/>
          <ac:spMkLst>
            <pc:docMk/>
            <pc:sldMk cId="4250220500" sldId="286"/>
            <ac:spMk id="8" creationId="{388245D4-0D99-DB4B-A763-E5F8969F659A}"/>
          </ac:spMkLst>
        </pc:spChg>
      </pc:sldChg>
      <pc:sldChg chg="addSp delSp modSp add mod ord">
        <pc:chgData name="Laura Amy Daīnes" userId="4c6a6cecbfa8f699" providerId="LiveId" clId="{83A65A40-E06C-D046-B3D2-925785DD949D}" dt="2021-03-10T10:43:03.049" v="9899" actId="1076"/>
        <pc:sldMkLst>
          <pc:docMk/>
          <pc:sldMk cId="1964570024" sldId="287"/>
        </pc:sldMkLst>
        <pc:spChg chg="mod">
          <ac:chgData name="Laura Amy Daīnes" userId="4c6a6cecbfa8f699" providerId="LiveId" clId="{83A65A40-E06C-D046-B3D2-925785DD949D}" dt="2021-03-10T08:43:44.298" v="9589" actId="20577"/>
          <ac:spMkLst>
            <pc:docMk/>
            <pc:sldMk cId="1964570024" sldId="287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5T09:48:16.771" v="4838" actId="478"/>
          <ac:spMkLst>
            <pc:docMk/>
            <pc:sldMk cId="1964570024" sldId="287"/>
            <ac:spMk id="4" creationId="{6A849F37-860C-8E4A-9454-088B71DF3549}"/>
          </ac:spMkLst>
        </pc:spChg>
        <pc:spChg chg="add del mod">
          <ac:chgData name="Laura Amy Daīnes" userId="4c6a6cecbfa8f699" providerId="LiveId" clId="{83A65A40-E06C-D046-B3D2-925785DD949D}" dt="2021-02-22T10:02:44.891" v="2852" actId="478"/>
          <ac:spMkLst>
            <pc:docMk/>
            <pc:sldMk cId="1964570024" sldId="287"/>
            <ac:spMk id="4" creationId="{AFE015B3-A116-8043-8D19-2EC99B7B7BD9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1964570024" sldId="287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05T09:48:14.793" v="4836" actId="478"/>
          <ac:spMkLst>
            <pc:docMk/>
            <pc:sldMk cId="1964570024" sldId="287"/>
            <ac:spMk id="6" creationId="{2A518394-4139-884E-A0C8-6609FF7C9887}"/>
          </ac:spMkLst>
        </pc:spChg>
        <pc:spChg chg="add mod">
          <ac:chgData name="Laura Amy Daīnes" userId="4c6a6cecbfa8f699" providerId="LiveId" clId="{83A65A40-E06C-D046-B3D2-925785DD949D}" dt="2021-03-10T10:43:03.049" v="9899" actId="1076"/>
          <ac:spMkLst>
            <pc:docMk/>
            <pc:sldMk cId="1964570024" sldId="287"/>
            <ac:spMk id="7" creationId="{409DA30F-D37E-DD4A-ABC6-6AD51D1A9738}"/>
          </ac:spMkLst>
        </pc:spChg>
        <pc:spChg chg="add del mod">
          <ac:chgData name="Laura Amy Daīnes" userId="4c6a6cecbfa8f699" providerId="LiveId" clId="{83A65A40-E06C-D046-B3D2-925785DD949D}" dt="2021-03-04T16:05:46.293" v="4037" actId="478"/>
          <ac:spMkLst>
            <pc:docMk/>
            <pc:sldMk cId="1964570024" sldId="287"/>
            <ac:spMk id="7" creationId="{B42D3446-4CCB-AA4B-A901-7F8D1E35E202}"/>
          </ac:spMkLst>
        </pc:spChg>
        <pc:spChg chg="del">
          <ac:chgData name="Laura Amy Daīnes" userId="4c6a6cecbfa8f699" providerId="LiveId" clId="{83A65A40-E06C-D046-B3D2-925785DD949D}" dt="2021-02-22T10:02:41.605" v="2850" actId="478"/>
          <ac:spMkLst>
            <pc:docMk/>
            <pc:sldMk cId="1964570024" sldId="287"/>
            <ac:spMk id="8" creationId="{388245D4-0D99-DB4B-A763-E5F8969F659A}"/>
          </ac:spMkLst>
        </pc:spChg>
      </pc:sldChg>
      <pc:sldChg chg="modSp add del mod ord">
        <pc:chgData name="Laura Amy Daīnes" userId="4c6a6cecbfa8f699" providerId="LiveId" clId="{83A65A40-E06C-D046-B3D2-925785DD949D}" dt="2021-03-04T16:04:02.879" v="4002" actId="2696"/>
        <pc:sldMkLst>
          <pc:docMk/>
          <pc:sldMk cId="400441623" sldId="288"/>
        </pc:sldMkLst>
        <pc:spChg chg="mod">
          <ac:chgData name="Laura Amy Daīnes" userId="4c6a6cecbfa8f699" providerId="LiveId" clId="{83A65A40-E06C-D046-B3D2-925785DD949D}" dt="2021-03-04T16:03:45.775" v="3990" actId="21"/>
          <ac:spMkLst>
            <pc:docMk/>
            <pc:sldMk cId="400441623" sldId="288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2-18T10:47:32.749" v="669" actId="1076"/>
          <ac:spMkLst>
            <pc:docMk/>
            <pc:sldMk cId="400441623" sldId="288"/>
            <ac:spMk id="8" creationId="{388245D4-0D99-DB4B-A763-E5F8969F659A}"/>
          </ac:spMkLst>
        </pc:spChg>
      </pc:sldChg>
      <pc:sldChg chg="modSp add del mod">
        <pc:chgData name="Laura Amy Daīnes" userId="4c6a6cecbfa8f699" providerId="LiveId" clId="{83A65A40-E06C-D046-B3D2-925785DD949D}" dt="2021-02-22T09:56:29.284" v="2842" actId="2696"/>
        <pc:sldMkLst>
          <pc:docMk/>
          <pc:sldMk cId="2373791418" sldId="289"/>
        </pc:sldMkLst>
        <pc:spChg chg="mod">
          <ac:chgData name="Laura Amy Daīnes" userId="4c6a6cecbfa8f699" providerId="LiveId" clId="{83A65A40-E06C-D046-B3D2-925785DD949D}" dt="2021-02-21T17:03:02.354" v="2785" actId="20577"/>
          <ac:spMkLst>
            <pc:docMk/>
            <pc:sldMk cId="2373791418" sldId="289"/>
            <ac:spMk id="3" creationId="{99FED7C8-9E1B-374F-851A-D2FF8421207C}"/>
          </ac:spMkLst>
        </pc:spChg>
      </pc:sldChg>
      <pc:sldChg chg="modSp add mod">
        <pc:chgData name="Laura Amy Daīnes" userId="4c6a6cecbfa8f699" providerId="LiveId" clId="{83A65A40-E06C-D046-B3D2-925785DD949D}" dt="2021-03-07T17:03:42.057" v="8521"/>
        <pc:sldMkLst>
          <pc:docMk/>
          <pc:sldMk cId="3538700136" sldId="290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538700136" sldId="290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538700136" sldId="290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5T10:36:04.172" v="5222" actId="1076"/>
          <ac:spMkLst>
            <pc:docMk/>
            <pc:sldMk cId="3538700136" sldId="290"/>
            <ac:spMk id="8" creationId="{388245D4-0D99-DB4B-A763-E5F8969F659A}"/>
          </ac:spMkLst>
        </pc:spChg>
      </pc:sldChg>
      <pc:sldChg chg="addSp delSp modSp add mod setBg delDesignElem">
        <pc:chgData name="Laura Amy Daīnes" userId="4c6a6cecbfa8f699" providerId="LiveId" clId="{83A65A40-E06C-D046-B3D2-925785DD949D}" dt="2021-03-07T17:03:42.057" v="8521"/>
        <pc:sldMkLst>
          <pc:docMk/>
          <pc:sldMk cId="1176262980" sldId="291"/>
        </pc:sldMkLst>
        <pc:spChg chg="add del mod">
          <ac:chgData name="Laura Amy Daīnes" userId="4c6a6cecbfa8f699" providerId="LiveId" clId="{83A65A40-E06C-D046-B3D2-925785DD949D}" dt="2021-02-21T14:30:12.646" v="2148"/>
          <ac:spMkLst>
            <pc:docMk/>
            <pc:sldMk cId="1176262980" sldId="291"/>
            <ac:spMk id="3" creationId="{83FBEF74-82C4-9745-8680-592D3D17E55E}"/>
          </ac:spMkLst>
        </pc:spChg>
        <pc:spChg chg="del">
          <ac:chgData name="Laura Amy Daīnes" userId="4c6a6cecbfa8f699" providerId="LiveId" clId="{83A65A40-E06C-D046-B3D2-925785DD949D}" dt="2021-02-18T14:29:52.090" v="1884"/>
          <ac:spMkLst>
            <pc:docMk/>
            <pc:sldMk cId="1176262980" sldId="291"/>
            <ac:spMk id="3" creationId="{99FED7C8-9E1B-374F-851A-D2FF8421207C}"/>
          </ac:spMkLst>
        </pc:spChg>
        <pc:spChg chg="mod ord">
          <ac:chgData name="Laura Amy Daīnes" userId="4c6a6cecbfa8f699" providerId="LiveId" clId="{83A65A40-E06C-D046-B3D2-925785DD949D}" dt="2021-02-18T14:30:04.886" v="1890" actId="26606"/>
          <ac:spMkLst>
            <pc:docMk/>
            <pc:sldMk cId="1176262980" sldId="291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2-18T14:36:16.236" v="2006" actId="478"/>
          <ac:spMkLst>
            <pc:docMk/>
            <pc:sldMk cId="1176262980" sldId="291"/>
            <ac:spMk id="7" creationId="{CEBBB308-560A-B14A-B212-21976CDAEBF3}"/>
          </ac:spMkLst>
        </pc:spChg>
        <pc:spChg chg="del mod">
          <ac:chgData name="Laura Amy Daīnes" userId="4c6a6cecbfa8f699" providerId="LiveId" clId="{83A65A40-E06C-D046-B3D2-925785DD949D}" dt="2021-02-18T14:36:11.991" v="2004" actId="478"/>
          <ac:spMkLst>
            <pc:docMk/>
            <pc:sldMk cId="1176262980" sldId="291"/>
            <ac:spMk id="8" creationId="{388245D4-0D99-DB4B-A763-E5F8969F659A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1176262980" sldId="291"/>
            <ac:spMk id="22" creationId="{5669AB50-4CAD-4D10-A09A-A0C01AF9E6F6}"/>
          </ac:spMkLst>
        </pc:spChg>
        <pc:spChg chg="add mod">
          <ac:chgData name="Laura Amy Daīnes" userId="4c6a6cecbfa8f699" providerId="LiveId" clId="{83A65A40-E06C-D046-B3D2-925785DD949D}" dt="2021-02-18T14:37:07.534" v="2093" actId="1076"/>
          <ac:spMkLst>
            <pc:docMk/>
            <pc:sldMk cId="1176262980" sldId="291"/>
            <ac:spMk id="23" creationId="{3F535032-2AAF-204A-90D0-301FAE5B8D1F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176262980" sldId="291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176262980" sldId="291"/>
            <ac:grpSpMk id="24" creationId="{68B27BBA-AE99-4D00-A26E-0B49DA4B37AC}"/>
          </ac:grpSpMkLst>
        </pc:grpChg>
        <pc:picChg chg="add del mod ord">
          <ac:chgData name="Laura Amy Daīnes" userId="4c6a6cecbfa8f699" providerId="LiveId" clId="{83A65A40-E06C-D046-B3D2-925785DD949D}" dt="2021-02-21T14:30:08.764" v="2147" actId="478"/>
          <ac:picMkLst>
            <pc:docMk/>
            <pc:sldMk cId="1176262980" sldId="291"/>
            <ac:picMk id="4" creationId="{1895BC8A-62A1-AC48-997D-A190EE8F7B9C}"/>
          </ac:picMkLst>
        </pc:picChg>
        <pc:picChg chg="add mod">
          <ac:chgData name="Laura Amy Daīnes" userId="4c6a6cecbfa8f699" providerId="LiveId" clId="{83A65A40-E06C-D046-B3D2-925785DD949D}" dt="2021-02-21T14:30:19.193" v="2154" actId="1076"/>
          <ac:picMkLst>
            <pc:docMk/>
            <pc:sldMk cId="1176262980" sldId="291"/>
            <ac:picMk id="7" creationId="{2A678C40-91C7-AF45-B423-78A1084FE6D6}"/>
          </ac:picMkLst>
        </pc:picChg>
      </pc:sldChg>
      <pc:sldChg chg="addSp delSp modSp add del mod ord">
        <pc:chgData name="Laura Amy Daīnes" userId="4c6a6cecbfa8f699" providerId="LiveId" clId="{83A65A40-E06C-D046-B3D2-925785DD949D}" dt="2021-03-04T16:16:57.895" v="4246" actId="2696"/>
        <pc:sldMkLst>
          <pc:docMk/>
          <pc:sldMk cId="531816552" sldId="292"/>
        </pc:sldMkLst>
        <pc:spChg chg="mod">
          <ac:chgData name="Laura Amy Daīnes" userId="4c6a6cecbfa8f699" providerId="LiveId" clId="{83A65A40-E06C-D046-B3D2-925785DD949D}" dt="2021-03-04T16:16:21.079" v="4203" actId="21"/>
          <ac:spMkLst>
            <pc:docMk/>
            <pc:sldMk cId="531816552" sldId="292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2-21T14:43:25.107" v="2768" actId="478"/>
          <ac:spMkLst>
            <pc:docMk/>
            <pc:sldMk cId="531816552" sldId="292"/>
            <ac:spMk id="4" creationId="{6461FE6A-2037-8845-B7AC-5524F21BE80E}"/>
          </ac:spMkLst>
        </pc:spChg>
        <pc:spChg chg="add mod">
          <ac:chgData name="Laura Amy Daīnes" userId="4c6a6cecbfa8f699" providerId="LiveId" clId="{83A65A40-E06C-D046-B3D2-925785DD949D}" dt="2021-03-04T16:06:00.381" v="4040"/>
          <ac:spMkLst>
            <pc:docMk/>
            <pc:sldMk cId="531816552" sldId="292"/>
            <ac:spMk id="6" creationId="{70B25DAF-5499-3F4E-A53F-33C09C6F343D}"/>
          </ac:spMkLst>
        </pc:spChg>
        <pc:spChg chg="add del mod">
          <ac:chgData name="Laura Amy Daīnes" userId="4c6a6cecbfa8f699" providerId="LiveId" clId="{83A65A40-E06C-D046-B3D2-925785DD949D}" dt="2021-03-04T16:05:59.774" v="4039" actId="478"/>
          <ac:spMkLst>
            <pc:docMk/>
            <pc:sldMk cId="531816552" sldId="292"/>
            <ac:spMk id="7" creationId="{8F2BF91B-27C2-A949-B3B0-6B3FDBA989AF}"/>
          </ac:spMkLst>
        </pc:spChg>
        <pc:spChg chg="del mod">
          <ac:chgData name="Laura Amy Daīnes" userId="4c6a6cecbfa8f699" providerId="LiveId" clId="{83A65A40-E06C-D046-B3D2-925785DD949D}" dt="2021-02-21T14:43:20.710" v="2766" actId="478"/>
          <ac:spMkLst>
            <pc:docMk/>
            <pc:sldMk cId="531816552" sldId="292"/>
            <ac:spMk id="8" creationId="{388245D4-0D99-DB4B-A763-E5F8969F659A}"/>
          </ac:spMkLst>
        </pc:spChg>
      </pc:sldChg>
      <pc:sldChg chg="addSp delSp modSp add del mod ord">
        <pc:chgData name="Laura Amy Daīnes" userId="4c6a6cecbfa8f699" providerId="LiveId" clId="{83A65A40-E06C-D046-B3D2-925785DD949D}" dt="2021-03-05T09:48:28.050" v="4839" actId="2696"/>
        <pc:sldMkLst>
          <pc:docMk/>
          <pc:sldMk cId="3515040775" sldId="293"/>
        </pc:sldMkLst>
        <pc:spChg chg="mod">
          <ac:chgData name="Laura Amy Daīnes" userId="4c6a6cecbfa8f699" providerId="LiveId" clId="{83A65A40-E06C-D046-B3D2-925785DD949D}" dt="2021-03-05T09:47:18.108" v="4827" actId="21"/>
          <ac:spMkLst>
            <pc:docMk/>
            <pc:sldMk cId="3515040775" sldId="293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4T16:06:07.877" v="4043" actId="478"/>
          <ac:spMkLst>
            <pc:docMk/>
            <pc:sldMk cId="3515040775" sldId="293"/>
            <ac:spMk id="4" creationId="{3C823448-8377-9142-BC97-3F122731F52B}"/>
          </ac:spMkLst>
        </pc:spChg>
        <pc:spChg chg="add mod">
          <ac:chgData name="Laura Amy Daīnes" userId="4c6a6cecbfa8f699" providerId="LiveId" clId="{83A65A40-E06C-D046-B3D2-925785DD949D}" dt="2021-03-04T16:17:45.207" v="4293" actId="1076"/>
          <ac:spMkLst>
            <pc:docMk/>
            <pc:sldMk cId="3515040775" sldId="293"/>
            <ac:spMk id="7" creationId="{3F73F3A5-2C06-BD4F-B93D-5BE419D794E5}"/>
          </ac:spMkLst>
        </pc:spChg>
        <pc:spChg chg="del mod">
          <ac:chgData name="Laura Amy Daīnes" userId="4c6a6cecbfa8f699" providerId="LiveId" clId="{83A65A40-E06C-D046-B3D2-925785DD949D}" dt="2021-03-04T16:06:05.738" v="4041" actId="478"/>
          <ac:spMkLst>
            <pc:docMk/>
            <pc:sldMk cId="3515040775" sldId="293"/>
            <ac:spMk id="8" creationId="{388245D4-0D99-DB4B-A763-E5F8969F659A}"/>
          </ac:spMkLst>
        </pc:spChg>
      </pc:sldChg>
      <pc:sldChg chg="addSp delSp modSp add mod">
        <pc:chgData name="Laura Amy Daīnes" userId="4c6a6cecbfa8f699" providerId="LiveId" clId="{83A65A40-E06C-D046-B3D2-925785DD949D}" dt="2021-03-10T10:42:44.810" v="9896"/>
        <pc:sldMkLst>
          <pc:docMk/>
          <pc:sldMk cId="2650758671" sldId="294"/>
        </pc:sldMkLst>
        <pc:spChg chg="mod">
          <ac:chgData name="Laura Amy Daīnes" userId="4c6a6cecbfa8f699" providerId="LiveId" clId="{83A65A40-E06C-D046-B3D2-925785DD949D}" dt="2021-03-05T09:47:45.926" v="4833" actId="1076"/>
          <ac:spMkLst>
            <pc:docMk/>
            <pc:sldMk cId="2650758671" sldId="294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4T16:05:39.577" v="4036" actId="478"/>
          <ac:spMkLst>
            <pc:docMk/>
            <pc:sldMk cId="2650758671" sldId="294"/>
            <ac:spMk id="4" creationId="{75730FF3-A911-D04A-9332-0CDB255EAE8D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2650758671" sldId="294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10T10:42:43.812" v="9895" actId="478"/>
          <ac:spMkLst>
            <pc:docMk/>
            <pc:sldMk cId="2650758671" sldId="294"/>
            <ac:spMk id="6" creationId="{2C6A8C59-C28D-E842-9C5B-6B5790B5A0DE}"/>
          </ac:spMkLst>
        </pc:spChg>
        <pc:spChg chg="add del mod">
          <ac:chgData name="Laura Amy Daīnes" userId="4c6a6cecbfa8f699" providerId="LiveId" clId="{83A65A40-E06C-D046-B3D2-925785DD949D}" dt="2021-03-05T09:48:04.646" v="4834" actId="478"/>
          <ac:spMkLst>
            <pc:docMk/>
            <pc:sldMk cId="2650758671" sldId="294"/>
            <ac:spMk id="7" creationId="{17FF18EC-C4E3-0C42-9D88-B7F13412664D}"/>
          </ac:spMkLst>
        </pc:spChg>
        <pc:spChg chg="add mod">
          <ac:chgData name="Laura Amy Daīnes" userId="4c6a6cecbfa8f699" providerId="LiveId" clId="{83A65A40-E06C-D046-B3D2-925785DD949D}" dt="2021-03-10T10:42:44.810" v="9896"/>
          <ac:spMkLst>
            <pc:docMk/>
            <pc:sldMk cId="2650758671" sldId="294"/>
            <ac:spMk id="7" creationId="{CBAF25FF-8052-E044-AE49-64CF6FC3F140}"/>
          </ac:spMkLst>
        </pc:spChg>
        <pc:spChg chg="del">
          <ac:chgData name="Laura Amy Daīnes" userId="4c6a6cecbfa8f699" providerId="LiveId" clId="{83A65A40-E06C-D046-B3D2-925785DD949D}" dt="2021-03-04T16:05:36.618" v="4034" actId="478"/>
          <ac:spMkLst>
            <pc:docMk/>
            <pc:sldMk cId="2650758671" sldId="294"/>
            <ac:spMk id="8" creationId="{388245D4-0D99-DB4B-A763-E5F8969F659A}"/>
          </ac:spMkLst>
        </pc:spChg>
      </pc:sldChg>
      <pc:sldChg chg="modSp add mod">
        <pc:chgData name="Laura Amy Daīnes" userId="4c6a6cecbfa8f699" providerId="LiveId" clId="{83A65A40-E06C-D046-B3D2-925785DD949D}" dt="2021-03-07T17:03:42.057" v="8521"/>
        <pc:sldMkLst>
          <pc:docMk/>
          <pc:sldMk cId="3438541195" sldId="295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438541195" sldId="295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438541195" sldId="295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4T16:05:29.446" v="4033" actId="1076"/>
          <ac:spMkLst>
            <pc:docMk/>
            <pc:sldMk cId="3438541195" sldId="295"/>
            <ac:spMk id="8" creationId="{388245D4-0D99-DB4B-A763-E5F8969F659A}"/>
          </ac:spMkLst>
        </pc:spChg>
      </pc:sldChg>
      <pc:sldChg chg="add del">
        <pc:chgData name="Laura Amy Daīnes" userId="4c6a6cecbfa8f699" providerId="LiveId" clId="{83A65A40-E06C-D046-B3D2-925785DD949D}" dt="2021-02-18T11:23:06.074" v="707" actId="2696"/>
        <pc:sldMkLst>
          <pc:docMk/>
          <pc:sldMk cId="856236822" sldId="296"/>
        </pc:sldMkLst>
      </pc:sldChg>
      <pc:sldChg chg="add del">
        <pc:chgData name="Laura Amy Daīnes" userId="4c6a6cecbfa8f699" providerId="LiveId" clId="{83A65A40-E06C-D046-B3D2-925785DD949D}" dt="2021-02-18T11:23:07.136" v="708" actId="2696"/>
        <pc:sldMkLst>
          <pc:docMk/>
          <pc:sldMk cId="3802017957" sldId="297"/>
        </pc:sldMkLst>
      </pc:sldChg>
      <pc:sldChg chg="addSp delSp modSp add mod">
        <pc:chgData name="Laura Amy Daīnes" userId="4c6a6cecbfa8f699" providerId="LiveId" clId="{83A65A40-E06C-D046-B3D2-925785DD949D}" dt="2021-03-10T10:44:18.038" v="9942" actId="1076"/>
        <pc:sldMkLst>
          <pc:docMk/>
          <pc:sldMk cId="508274306" sldId="298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508274306" sldId="298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10T10:43:52.288" v="9903" actId="478"/>
          <ac:spMkLst>
            <pc:docMk/>
            <pc:sldMk cId="508274306" sldId="298"/>
            <ac:spMk id="4" creationId="{ABF77726-5831-1F41-B64D-0DD858C043BF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508274306" sldId="298"/>
            <ac:spMk id="5" creationId="{AF7BB492-F951-2B46-9F97-263D5865F45C}"/>
          </ac:spMkLst>
        </pc:spChg>
        <pc:spChg chg="add mod">
          <ac:chgData name="Laura Amy Daīnes" userId="4c6a6cecbfa8f699" providerId="LiveId" clId="{83A65A40-E06C-D046-B3D2-925785DD949D}" dt="2021-03-10T10:44:18.038" v="9942" actId="1076"/>
          <ac:spMkLst>
            <pc:docMk/>
            <pc:sldMk cId="508274306" sldId="298"/>
            <ac:spMk id="6" creationId="{F9547A24-3E05-614B-B49F-C669FAAD715A}"/>
          </ac:spMkLst>
        </pc:spChg>
        <pc:spChg chg="del mod">
          <ac:chgData name="Laura Amy Daīnes" userId="4c6a6cecbfa8f699" providerId="LiveId" clId="{83A65A40-E06C-D046-B3D2-925785DD949D}" dt="2021-03-10T10:43:50.379" v="9902" actId="478"/>
          <ac:spMkLst>
            <pc:docMk/>
            <pc:sldMk cId="508274306" sldId="298"/>
            <ac:spMk id="8" creationId="{388245D4-0D99-DB4B-A763-E5F8969F659A}"/>
          </ac:spMkLst>
        </pc:spChg>
      </pc:sldChg>
      <pc:sldChg chg="addSp delSp modSp add mod setBg delDesignElem">
        <pc:chgData name="Laura Amy Daīnes" userId="4c6a6cecbfa8f699" providerId="LiveId" clId="{83A65A40-E06C-D046-B3D2-925785DD949D}" dt="2021-03-07T17:03:42.057" v="8521"/>
        <pc:sldMkLst>
          <pc:docMk/>
          <pc:sldMk cId="477605745" sldId="299"/>
        </pc:sldMkLst>
        <pc:spChg chg="add del mod">
          <ac:chgData name="Laura Amy Daīnes" userId="4c6a6cecbfa8f699" providerId="LiveId" clId="{83A65A40-E06C-D046-B3D2-925785DD949D}" dt="2021-02-21T14:30:48.892" v="2156"/>
          <ac:spMkLst>
            <pc:docMk/>
            <pc:sldMk cId="477605745" sldId="299"/>
            <ac:spMk id="3" creationId="{8EA9C121-55BA-AF4A-BFF8-90E070EB0E7A}"/>
          </ac:spMkLst>
        </pc:spChg>
        <pc:spChg chg="del">
          <ac:chgData name="Laura Amy Daīnes" userId="4c6a6cecbfa8f699" providerId="LiveId" clId="{83A65A40-E06C-D046-B3D2-925785DD949D}" dt="2021-02-18T14:29:57.414" v="1887"/>
          <ac:spMkLst>
            <pc:docMk/>
            <pc:sldMk cId="477605745" sldId="299"/>
            <ac:spMk id="3" creationId="{99FED7C8-9E1B-374F-851A-D2FF8421207C}"/>
          </ac:spMkLst>
        </pc:spChg>
        <pc:spChg chg="mod ord">
          <ac:chgData name="Laura Amy Daīnes" userId="4c6a6cecbfa8f699" providerId="LiveId" clId="{83A65A40-E06C-D046-B3D2-925785DD949D}" dt="2021-02-18T14:30:11.254" v="1893" actId="26606"/>
          <ac:spMkLst>
            <pc:docMk/>
            <pc:sldMk cId="477605745" sldId="299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2-18T14:37:27.412" v="2098" actId="478"/>
          <ac:spMkLst>
            <pc:docMk/>
            <pc:sldMk cId="477605745" sldId="299"/>
            <ac:spMk id="7" creationId="{7064A03D-7F3A-6C47-9423-3051E3391875}"/>
          </ac:spMkLst>
        </pc:spChg>
        <pc:spChg chg="del mod">
          <ac:chgData name="Laura Amy Daīnes" userId="4c6a6cecbfa8f699" providerId="LiveId" clId="{83A65A40-E06C-D046-B3D2-925785DD949D}" dt="2021-02-18T14:37:23.173" v="2096" actId="478"/>
          <ac:spMkLst>
            <pc:docMk/>
            <pc:sldMk cId="477605745" sldId="299"/>
            <ac:spMk id="8" creationId="{388245D4-0D99-DB4B-A763-E5F8969F659A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477605745" sldId="299"/>
            <ac:spMk id="22" creationId="{5669AB50-4CAD-4D10-A09A-A0C01AF9E6F6}"/>
          </ac:spMkLst>
        </pc:spChg>
        <pc:spChg chg="add mod">
          <ac:chgData name="Laura Amy Daīnes" userId="4c6a6cecbfa8f699" providerId="LiveId" clId="{83A65A40-E06C-D046-B3D2-925785DD949D}" dt="2021-02-18T14:37:32.252" v="2100" actId="20577"/>
          <ac:spMkLst>
            <pc:docMk/>
            <pc:sldMk cId="477605745" sldId="299"/>
            <ac:spMk id="23" creationId="{26CDC8B3-95B4-914F-ADAD-5024E26D75ED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477605745" sldId="299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477605745" sldId="299"/>
            <ac:grpSpMk id="24" creationId="{68B27BBA-AE99-4D00-A26E-0B49DA4B37AC}"/>
          </ac:grpSpMkLst>
        </pc:grpChg>
        <pc:picChg chg="add del mod ord">
          <ac:chgData name="Laura Amy Daīnes" userId="4c6a6cecbfa8f699" providerId="LiveId" clId="{83A65A40-E06C-D046-B3D2-925785DD949D}" dt="2021-02-21T14:30:45.646" v="2155" actId="478"/>
          <ac:picMkLst>
            <pc:docMk/>
            <pc:sldMk cId="477605745" sldId="299"/>
            <ac:picMk id="4" creationId="{7A824B6D-9B00-BC4A-8039-ABED1ED16E70}"/>
          </ac:picMkLst>
        </pc:picChg>
        <pc:picChg chg="add mod">
          <ac:chgData name="Laura Amy Daīnes" userId="4c6a6cecbfa8f699" providerId="LiveId" clId="{83A65A40-E06C-D046-B3D2-925785DD949D}" dt="2021-02-21T14:30:56.598" v="2163" actId="1076"/>
          <ac:picMkLst>
            <pc:docMk/>
            <pc:sldMk cId="477605745" sldId="299"/>
            <ac:picMk id="7" creationId="{098271A3-4520-2447-BA2E-843B2390EC20}"/>
          </ac:picMkLst>
        </pc:picChg>
      </pc:sldChg>
      <pc:sldChg chg="add del">
        <pc:chgData name="Laura Amy Daīnes" userId="4c6a6cecbfa8f699" providerId="LiveId" clId="{83A65A40-E06C-D046-B3D2-925785DD949D}" dt="2021-02-18T11:22:22.673" v="704" actId="2696"/>
        <pc:sldMkLst>
          <pc:docMk/>
          <pc:sldMk cId="2565871847" sldId="299"/>
        </pc:sldMkLst>
      </pc:sldChg>
      <pc:sldChg chg="addSp delSp modSp add mod setBg delDesignElem">
        <pc:chgData name="Laura Amy Daīnes" userId="4c6a6cecbfa8f699" providerId="LiveId" clId="{83A65A40-E06C-D046-B3D2-925785DD949D}" dt="2021-03-07T17:03:42.057" v="8521"/>
        <pc:sldMkLst>
          <pc:docMk/>
          <pc:sldMk cId="1677264601" sldId="300"/>
        </pc:sldMkLst>
        <pc:spChg chg="del">
          <ac:chgData name="Laura Amy Daīnes" userId="4c6a6cecbfa8f699" providerId="LiveId" clId="{83A65A40-E06C-D046-B3D2-925785DD949D}" dt="2021-02-18T14:35:10.205" v="1990"/>
          <ac:spMkLst>
            <pc:docMk/>
            <pc:sldMk cId="1677264601" sldId="300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2-21T14:31:02.075" v="2165"/>
          <ac:spMkLst>
            <pc:docMk/>
            <pc:sldMk cId="1677264601" sldId="300"/>
            <ac:spMk id="3" creationId="{D94A00B5-E31F-AA47-BF73-06ED084BBA39}"/>
          </ac:spMkLst>
        </pc:spChg>
        <pc:spChg chg="mod ord">
          <ac:chgData name="Laura Amy Daīnes" userId="4c6a6cecbfa8f699" providerId="LiveId" clId="{83A65A40-E06C-D046-B3D2-925785DD949D}" dt="2021-02-18T14:35:32.459" v="1997" actId="26606"/>
          <ac:spMkLst>
            <pc:docMk/>
            <pc:sldMk cId="1677264601" sldId="300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2-18T14:37:50.169" v="2105" actId="478"/>
          <ac:spMkLst>
            <pc:docMk/>
            <pc:sldMk cId="1677264601" sldId="300"/>
            <ac:spMk id="7" creationId="{0AB56B19-1642-6B49-91D9-C044AC459189}"/>
          </ac:spMkLst>
        </pc:spChg>
        <pc:spChg chg="del mod">
          <ac:chgData name="Laura Amy Daīnes" userId="4c6a6cecbfa8f699" providerId="LiveId" clId="{83A65A40-E06C-D046-B3D2-925785DD949D}" dt="2021-02-18T14:37:37.062" v="2101" actId="478"/>
          <ac:spMkLst>
            <pc:docMk/>
            <pc:sldMk cId="1677264601" sldId="300"/>
            <ac:spMk id="8" creationId="{388245D4-0D99-DB4B-A763-E5F8969F659A}"/>
          </ac:spMkLst>
        </pc:spChg>
        <pc:spChg chg="add del mod">
          <ac:chgData name="Laura Amy Daīnes" userId="4c6a6cecbfa8f699" providerId="LiveId" clId="{83A65A40-E06C-D046-B3D2-925785DD949D}" dt="2021-02-18T14:37:43.897" v="2104" actId="478"/>
          <ac:spMkLst>
            <pc:docMk/>
            <pc:sldMk cId="1677264601" sldId="300"/>
            <ac:spMk id="10" creationId="{7F3E4F96-A857-C942-85B1-5BF2D39F954F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1677264601" sldId="300"/>
            <ac:spMk id="22" creationId="{5669AB50-4CAD-4D10-A09A-A0C01AF9E6F6}"/>
          </ac:spMkLst>
        </pc:spChg>
        <pc:spChg chg="add mod">
          <ac:chgData name="Laura Amy Daīnes" userId="4c6a6cecbfa8f699" providerId="LiveId" clId="{83A65A40-E06C-D046-B3D2-925785DD949D}" dt="2021-02-18T14:38:07.140" v="2129" actId="20577"/>
          <ac:spMkLst>
            <pc:docMk/>
            <pc:sldMk cId="1677264601" sldId="300"/>
            <ac:spMk id="23" creationId="{423828B0-51C2-2144-BB05-5E5169271CC2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677264601" sldId="300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677264601" sldId="300"/>
            <ac:grpSpMk id="24" creationId="{68B27BBA-AE99-4D00-A26E-0B49DA4B37AC}"/>
          </ac:grpSpMkLst>
        </pc:grpChg>
        <pc:picChg chg="add del mod ord">
          <ac:chgData name="Laura Amy Daīnes" userId="4c6a6cecbfa8f699" providerId="LiveId" clId="{83A65A40-E06C-D046-B3D2-925785DD949D}" dt="2021-02-21T14:30:59.497" v="2164" actId="478"/>
          <ac:picMkLst>
            <pc:docMk/>
            <pc:sldMk cId="1677264601" sldId="300"/>
            <ac:picMk id="4" creationId="{3CEFD8F4-1003-8B4E-8DF2-90222DD0FF81}"/>
          </ac:picMkLst>
        </pc:picChg>
        <pc:picChg chg="add mod">
          <ac:chgData name="Laura Amy Daīnes" userId="4c6a6cecbfa8f699" providerId="LiveId" clId="{83A65A40-E06C-D046-B3D2-925785DD949D}" dt="2021-02-21T14:31:09.892" v="2173" actId="1076"/>
          <ac:picMkLst>
            <pc:docMk/>
            <pc:sldMk cId="1677264601" sldId="300"/>
            <ac:picMk id="7" creationId="{46EA6B7A-75C2-DE44-B303-A3F1A5F7BC4C}"/>
          </ac:picMkLst>
        </pc:picChg>
      </pc:sldChg>
      <pc:sldChg chg="add del">
        <pc:chgData name="Laura Amy Daīnes" userId="4c6a6cecbfa8f699" providerId="LiveId" clId="{83A65A40-E06C-D046-B3D2-925785DD949D}" dt="2021-02-21T14:42:50.063" v="2763" actId="2696"/>
        <pc:sldMkLst>
          <pc:docMk/>
          <pc:sldMk cId="1924086293" sldId="301"/>
        </pc:sldMkLst>
      </pc:sldChg>
      <pc:sldChg chg="addSp delSp modSp add mod setBg delDesignElem">
        <pc:chgData name="Laura Amy Daīnes" userId="4c6a6cecbfa8f699" providerId="LiveId" clId="{83A65A40-E06C-D046-B3D2-925785DD949D}" dt="2021-03-07T17:03:42.057" v="8521"/>
        <pc:sldMkLst>
          <pc:docMk/>
          <pc:sldMk cId="2519760214" sldId="302"/>
        </pc:sldMkLst>
        <pc:spChg chg="add del mod">
          <ac:chgData name="Laura Amy Daīnes" userId="4c6a6cecbfa8f699" providerId="LiveId" clId="{83A65A40-E06C-D046-B3D2-925785DD949D}" dt="2021-02-21T14:31:16.148" v="2175"/>
          <ac:spMkLst>
            <pc:docMk/>
            <pc:sldMk cId="2519760214" sldId="302"/>
            <ac:spMk id="3" creationId="{88883A62-DF51-E840-8793-F4C6F7D58DBB}"/>
          </ac:spMkLst>
        </pc:spChg>
        <pc:spChg chg="del">
          <ac:chgData name="Laura Amy Daīnes" userId="4c6a6cecbfa8f699" providerId="LiveId" clId="{83A65A40-E06C-D046-B3D2-925785DD949D}" dt="2021-02-18T14:35:15.266" v="1993"/>
          <ac:spMkLst>
            <pc:docMk/>
            <pc:sldMk cId="2519760214" sldId="302"/>
            <ac:spMk id="3" creationId="{99FED7C8-9E1B-374F-851A-D2FF8421207C}"/>
          </ac:spMkLst>
        </pc:spChg>
        <pc:spChg chg="mod ord">
          <ac:chgData name="Laura Amy Daīnes" userId="4c6a6cecbfa8f699" providerId="LiveId" clId="{83A65A40-E06C-D046-B3D2-925785DD949D}" dt="2021-02-18T14:35:29.254" v="1996" actId="26606"/>
          <ac:spMkLst>
            <pc:docMk/>
            <pc:sldMk cId="2519760214" sldId="302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2-18T14:38:34.009" v="2134" actId="478"/>
          <ac:spMkLst>
            <pc:docMk/>
            <pc:sldMk cId="2519760214" sldId="302"/>
            <ac:spMk id="7" creationId="{1C22186F-C723-704D-905E-95A8F8D3BE0B}"/>
          </ac:spMkLst>
        </pc:spChg>
        <pc:spChg chg="del mod">
          <ac:chgData name="Laura Amy Daīnes" userId="4c6a6cecbfa8f699" providerId="LiveId" clId="{83A65A40-E06C-D046-B3D2-925785DD949D}" dt="2021-02-18T14:38:24.308" v="2131" actId="478"/>
          <ac:spMkLst>
            <pc:docMk/>
            <pc:sldMk cId="2519760214" sldId="302"/>
            <ac:spMk id="8" creationId="{388245D4-0D99-DB4B-A763-E5F8969F659A}"/>
          </ac:spMkLst>
        </pc:spChg>
        <pc:spChg chg="add mod">
          <ac:chgData name="Laura Amy Daīnes" userId="4c6a6cecbfa8f699" providerId="LiveId" clId="{83A65A40-E06C-D046-B3D2-925785DD949D}" dt="2021-02-18T14:38:28.889" v="2133" actId="20577"/>
          <ac:spMkLst>
            <pc:docMk/>
            <pc:sldMk cId="2519760214" sldId="302"/>
            <ac:spMk id="21" creationId="{6E4953EC-BC20-2C4A-9F84-C27F133F8196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2519760214" sldId="302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519760214" sldId="302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519760214" sldId="302"/>
            <ac:grpSpMk id="24" creationId="{68B27BBA-AE99-4D00-A26E-0B49DA4B37AC}"/>
          </ac:grpSpMkLst>
        </pc:grpChg>
        <pc:picChg chg="add del mod ord">
          <ac:chgData name="Laura Amy Daīnes" userId="4c6a6cecbfa8f699" providerId="LiveId" clId="{83A65A40-E06C-D046-B3D2-925785DD949D}" dt="2021-02-21T14:31:12.998" v="2174" actId="478"/>
          <ac:picMkLst>
            <pc:docMk/>
            <pc:sldMk cId="2519760214" sldId="302"/>
            <ac:picMk id="4" creationId="{9260B78B-E038-0449-A26A-1CE74AA8F122}"/>
          </ac:picMkLst>
        </pc:picChg>
        <pc:picChg chg="add mod">
          <ac:chgData name="Laura Amy Daīnes" userId="4c6a6cecbfa8f699" providerId="LiveId" clId="{83A65A40-E06C-D046-B3D2-925785DD949D}" dt="2021-02-21T14:31:22.628" v="2182" actId="1076"/>
          <ac:picMkLst>
            <pc:docMk/>
            <pc:sldMk cId="2519760214" sldId="302"/>
            <ac:picMk id="7" creationId="{C84E76FC-1346-A44C-8F0D-30CDB850E556}"/>
          </ac:picMkLst>
        </pc:picChg>
      </pc:sldChg>
      <pc:sldChg chg="add del">
        <pc:chgData name="Laura Amy Daīnes" userId="4c6a6cecbfa8f699" providerId="LiveId" clId="{83A65A40-E06C-D046-B3D2-925785DD949D}" dt="2021-03-05T10:36:18.936" v="5223" actId="2696"/>
        <pc:sldMkLst>
          <pc:docMk/>
          <pc:sldMk cId="2710403701" sldId="303"/>
        </pc:sldMkLst>
      </pc:sldChg>
      <pc:sldChg chg="addSp delSp modSp add mod delDesignElem">
        <pc:chgData name="Laura Amy Daīnes" userId="4c6a6cecbfa8f699" providerId="LiveId" clId="{83A65A40-E06C-D046-B3D2-925785DD949D}" dt="2021-03-07T17:03:42.057" v="8521"/>
        <pc:sldMkLst>
          <pc:docMk/>
          <pc:sldMk cId="1925821125" sldId="304"/>
        </pc:sldMkLst>
        <pc:spChg chg="add del mod">
          <ac:chgData name="Laura Amy Daīnes" userId="4c6a6cecbfa8f699" providerId="LiveId" clId="{83A65A40-E06C-D046-B3D2-925785DD949D}" dt="2021-02-21T14:31:31.635" v="2183"/>
          <ac:spMkLst>
            <pc:docMk/>
            <pc:sldMk cId="1925821125" sldId="304"/>
            <ac:spMk id="3" creationId="{A3533A83-135C-754C-9D14-D41B4D207EF7}"/>
          </ac:spMkLst>
        </pc:spChg>
        <pc:spChg chg="mod">
          <ac:chgData name="Laura Amy Daīnes" userId="4c6a6cecbfa8f699" providerId="LiveId" clId="{83A65A40-E06C-D046-B3D2-925785DD949D}" dt="2021-02-21T14:32:11.662" v="2202"/>
          <ac:spMkLst>
            <pc:docMk/>
            <pc:sldMk cId="1925821125" sldId="304"/>
            <ac:spMk id="21" creationId="{6E4953EC-BC20-2C4A-9F84-C27F133F8196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1925821125" sldId="304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925821125" sldId="304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925821125" sldId="304"/>
            <ac:grpSpMk id="24" creationId="{68B27BBA-AE99-4D00-A26E-0B49DA4B37AC}"/>
          </ac:grpSpMkLst>
        </pc:grpChg>
        <pc:picChg chg="del">
          <ac:chgData name="Laura Amy Daīnes" userId="4c6a6cecbfa8f699" providerId="LiveId" clId="{83A65A40-E06C-D046-B3D2-925785DD949D}" dt="2021-02-18T14:38:45.362" v="2137" actId="478"/>
          <ac:picMkLst>
            <pc:docMk/>
            <pc:sldMk cId="1925821125" sldId="304"/>
            <ac:picMk id="4" creationId="{9260B78B-E038-0449-A26A-1CE74AA8F122}"/>
          </ac:picMkLst>
        </pc:picChg>
        <pc:picChg chg="add mod">
          <ac:chgData name="Laura Amy Daīnes" userId="4c6a6cecbfa8f699" providerId="LiveId" clId="{83A65A40-E06C-D046-B3D2-925785DD949D}" dt="2021-02-21T14:31:47.001" v="2201" actId="1076"/>
          <ac:picMkLst>
            <pc:docMk/>
            <pc:sldMk cId="1925821125" sldId="304"/>
            <ac:picMk id="4" creationId="{F227C5CC-D884-6042-AC7D-059928D00563}"/>
          </ac:picMkLst>
        </pc:picChg>
      </pc:sldChg>
      <pc:sldChg chg="addSp delSp modSp add mod delDesignElem">
        <pc:chgData name="Laura Amy Daīnes" userId="4c6a6cecbfa8f699" providerId="LiveId" clId="{83A65A40-E06C-D046-B3D2-925785DD949D}" dt="2021-03-07T17:03:42.057" v="8521"/>
        <pc:sldMkLst>
          <pc:docMk/>
          <pc:sldMk cId="3346059563" sldId="305"/>
        </pc:sldMkLst>
        <pc:spChg chg="add del mod">
          <ac:chgData name="Laura Amy Daīnes" userId="4c6a6cecbfa8f699" providerId="LiveId" clId="{83A65A40-E06C-D046-B3D2-925785DD949D}" dt="2021-02-21T14:32:21.463" v="2203"/>
          <ac:spMkLst>
            <pc:docMk/>
            <pc:sldMk cId="3346059563" sldId="305"/>
            <ac:spMk id="3" creationId="{BBF58112-F39F-B041-BA84-273CA42BBE05}"/>
          </ac:spMkLst>
        </pc:spChg>
        <pc:spChg chg="mod">
          <ac:chgData name="Laura Amy Daīnes" userId="4c6a6cecbfa8f699" providerId="LiveId" clId="{83A65A40-E06C-D046-B3D2-925785DD949D}" dt="2021-02-21T14:32:50.919" v="2221" actId="20577"/>
          <ac:spMkLst>
            <pc:docMk/>
            <pc:sldMk cId="3346059563" sldId="305"/>
            <ac:spMk id="21" creationId="{6E4953EC-BC20-2C4A-9F84-C27F133F8196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3346059563" sldId="305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346059563" sldId="305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346059563" sldId="305"/>
            <ac:grpSpMk id="24" creationId="{68B27BBA-AE99-4D00-A26E-0B49DA4B37AC}"/>
          </ac:grpSpMkLst>
        </pc:grpChg>
        <pc:picChg chg="add mod">
          <ac:chgData name="Laura Amy Daīnes" userId="4c6a6cecbfa8f699" providerId="LiveId" clId="{83A65A40-E06C-D046-B3D2-925785DD949D}" dt="2021-02-21T14:32:26.437" v="2208" actId="1076"/>
          <ac:picMkLst>
            <pc:docMk/>
            <pc:sldMk cId="3346059563" sldId="305"/>
            <ac:picMk id="4" creationId="{417C4B4A-DBFD-E74F-8A48-67EA3DB9001F}"/>
          </ac:picMkLst>
        </pc:picChg>
        <pc:picChg chg="del">
          <ac:chgData name="Laura Amy Daīnes" userId="4c6a6cecbfa8f699" providerId="LiveId" clId="{83A65A40-E06C-D046-B3D2-925785DD949D}" dt="2021-02-18T14:38:47.466" v="2138" actId="478"/>
          <ac:picMkLst>
            <pc:docMk/>
            <pc:sldMk cId="3346059563" sldId="305"/>
            <ac:picMk id="4" creationId="{9260B78B-E038-0449-A26A-1CE74AA8F122}"/>
          </ac:picMkLst>
        </pc:picChg>
      </pc:sldChg>
      <pc:sldChg chg="addSp delSp modSp add mod delDesignElem">
        <pc:chgData name="Laura Amy Daīnes" userId="4c6a6cecbfa8f699" providerId="LiveId" clId="{83A65A40-E06C-D046-B3D2-925785DD949D}" dt="2021-03-07T17:03:42.057" v="8521"/>
        <pc:sldMkLst>
          <pc:docMk/>
          <pc:sldMk cId="1816362263" sldId="306"/>
        </pc:sldMkLst>
        <pc:spChg chg="del">
          <ac:chgData name="Laura Amy Daīnes" userId="4c6a6cecbfa8f699" providerId="LiveId" clId="{83A65A40-E06C-D046-B3D2-925785DD949D}" dt="2021-02-18T15:58:32.222" v="2140" actId="478"/>
          <ac:spMkLst>
            <pc:docMk/>
            <pc:sldMk cId="1816362263" sldId="306"/>
            <ac:spMk id="3" creationId="{BBF58112-F39F-B041-BA84-273CA42BBE05}"/>
          </ac:spMkLst>
        </pc:spChg>
        <pc:spChg chg="mod">
          <ac:chgData name="Laura Amy Daīnes" userId="4c6a6cecbfa8f699" providerId="LiveId" clId="{83A65A40-E06C-D046-B3D2-925785DD949D}" dt="2021-02-21T14:33:10.875" v="2237" actId="20577"/>
          <ac:spMkLst>
            <pc:docMk/>
            <pc:sldMk cId="1816362263" sldId="306"/>
            <ac:spMk id="21" creationId="{6E4953EC-BC20-2C4A-9F84-C27F133F8196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1816362263" sldId="306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816362263" sldId="306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816362263" sldId="306"/>
            <ac:grpSpMk id="24" creationId="{68B27BBA-AE99-4D00-A26E-0B49DA4B37AC}"/>
          </ac:grpSpMkLst>
        </pc:grpChg>
        <pc:picChg chg="add mod">
          <ac:chgData name="Laura Amy Daīnes" userId="4c6a6cecbfa8f699" providerId="LiveId" clId="{83A65A40-E06C-D046-B3D2-925785DD949D}" dt="2021-02-21T14:33:16.167" v="2238" actId="1076"/>
          <ac:picMkLst>
            <pc:docMk/>
            <pc:sldMk cId="1816362263" sldId="306"/>
            <ac:picMk id="3" creationId="{91D48074-9244-7A4E-BD4D-E8EF0C6EDA62}"/>
          </ac:picMkLst>
        </pc:picChg>
      </pc:sldChg>
      <pc:sldChg chg="modSp add del mod ord">
        <pc:chgData name="Laura Amy Daīnes" userId="4c6a6cecbfa8f699" providerId="LiveId" clId="{83A65A40-E06C-D046-B3D2-925785DD949D}" dt="2021-03-04T16:25:43.219" v="4522" actId="2696"/>
        <pc:sldMkLst>
          <pc:docMk/>
          <pc:sldMk cId="3131953154" sldId="307"/>
        </pc:sldMkLst>
        <pc:spChg chg="mod">
          <ac:chgData name="Laura Amy Daīnes" userId="4c6a6cecbfa8f699" providerId="LiveId" clId="{83A65A40-E06C-D046-B3D2-925785DD949D}" dt="2021-03-04T16:25:35.485" v="4518" actId="21"/>
          <ac:spMkLst>
            <pc:docMk/>
            <pc:sldMk cId="3131953154" sldId="307"/>
            <ac:spMk id="3" creationId="{99FED7C8-9E1B-374F-851A-D2FF8421207C}"/>
          </ac:spMkLst>
        </pc:spChg>
      </pc:sldChg>
      <pc:sldChg chg="addSp delSp modSp add mod ord">
        <pc:chgData name="Laura Amy Daīnes" userId="4c6a6cecbfa8f699" providerId="LiveId" clId="{83A65A40-E06C-D046-B3D2-925785DD949D}" dt="2021-03-10T08:57:52.022" v="9601" actId="20577"/>
        <pc:sldMkLst>
          <pc:docMk/>
          <pc:sldMk cId="2039633209" sldId="308"/>
        </pc:sldMkLst>
        <pc:spChg chg="mod">
          <ac:chgData name="Laura Amy Daīnes" userId="4c6a6cecbfa8f699" providerId="LiveId" clId="{83A65A40-E06C-D046-B3D2-925785DD949D}" dt="2021-03-10T08:57:52.022" v="9601" actId="20577"/>
          <ac:spMkLst>
            <pc:docMk/>
            <pc:sldMk cId="2039633209" sldId="308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6T16:54:32.633" v="6584" actId="478"/>
          <ac:spMkLst>
            <pc:docMk/>
            <pc:sldMk cId="2039633209" sldId="308"/>
            <ac:spMk id="4" creationId="{9756A9C5-7CE4-7746-9DEC-6D75AFB96831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2039633209" sldId="308"/>
            <ac:spMk id="5" creationId="{AF7BB492-F951-2B46-9F97-263D5865F45C}"/>
          </ac:spMkLst>
        </pc:spChg>
        <pc:spChg chg="add mod">
          <ac:chgData name="Laura Amy Daīnes" userId="4c6a6cecbfa8f699" providerId="LiveId" clId="{83A65A40-E06C-D046-B3D2-925785DD949D}" dt="2021-03-06T16:54:33.560" v="6585"/>
          <ac:spMkLst>
            <pc:docMk/>
            <pc:sldMk cId="2039633209" sldId="308"/>
            <ac:spMk id="7" creationId="{067BB76F-4A31-2C43-A33C-F44F1F09D0E9}"/>
          </ac:spMkLst>
        </pc:spChg>
        <pc:spChg chg="del">
          <ac:chgData name="Laura Amy Daīnes" userId="4c6a6cecbfa8f699" providerId="LiveId" clId="{83A65A40-E06C-D046-B3D2-925785DD949D}" dt="2021-03-06T16:54:29.923" v="6583" actId="478"/>
          <ac:spMkLst>
            <pc:docMk/>
            <pc:sldMk cId="2039633209" sldId="308"/>
            <ac:spMk id="8" creationId="{388245D4-0D99-DB4B-A763-E5F8969F659A}"/>
          </ac:spMkLst>
        </pc:spChg>
      </pc:sldChg>
      <pc:sldChg chg="addSp delSp modSp add del mod ord setBg modClrScheme delDesignElem chgLayout">
        <pc:chgData name="Laura Amy Daīnes" userId="4c6a6cecbfa8f699" providerId="LiveId" clId="{83A65A40-E06C-D046-B3D2-925785DD949D}" dt="2021-03-07T16:50:31.162" v="8290" actId="2696"/>
        <pc:sldMkLst>
          <pc:docMk/>
          <pc:sldMk cId="1063236030" sldId="309"/>
        </pc:sldMkLst>
        <pc:spChg chg="del">
          <ac:chgData name="Laura Amy Daīnes" userId="4c6a6cecbfa8f699" providerId="LiveId" clId="{83A65A40-E06C-D046-B3D2-925785DD949D}" dt="2021-02-22T12:57:08.850" v="3086"/>
          <ac:spMkLst>
            <pc:docMk/>
            <pc:sldMk cId="1063236030" sldId="309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4T16:26:22.160" v="4533" actId="478"/>
          <ac:spMkLst>
            <pc:docMk/>
            <pc:sldMk cId="1063236030" sldId="309"/>
            <ac:spMk id="3" creationId="{CE21FB0C-FFD7-9E4C-A78A-34522A5F2A9A}"/>
          </ac:spMkLst>
        </pc:spChg>
        <pc:spChg chg="mod ord">
          <ac:chgData name="Laura Amy Daīnes" userId="4c6a6cecbfa8f699" providerId="LiveId" clId="{83A65A40-E06C-D046-B3D2-925785DD949D}" dt="2021-03-05T14:55:34.929" v="5558" actId="26606"/>
          <ac:spMkLst>
            <pc:docMk/>
            <pc:sldMk cId="1063236030" sldId="309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04T16:26:54.166" v="4542" actId="478"/>
          <ac:spMkLst>
            <pc:docMk/>
            <pc:sldMk cId="1063236030" sldId="309"/>
            <ac:spMk id="7" creationId="{73AC6F7E-A71D-D14C-959B-A0A942315780}"/>
          </ac:spMkLst>
        </pc:spChg>
        <pc:spChg chg="del mod">
          <ac:chgData name="Laura Amy Daīnes" userId="4c6a6cecbfa8f699" providerId="LiveId" clId="{83A65A40-E06C-D046-B3D2-925785DD949D}" dt="2021-03-04T16:26:24.980" v="4534" actId="478"/>
          <ac:spMkLst>
            <pc:docMk/>
            <pc:sldMk cId="1063236030" sldId="309"/>
            <ac:spMk id="8" creationId="{388245D4-0D99-DB4B-A763-E5F8969F659A}"/>
          </ac:spMkLst>
        </pc:spChg>
        <pc:spChg chg="add del mod">
          <ac:chgData name="Laura Amy Daīnes" userId="4c6a6cecbfa8f699" providerId="LiveId" clId="{83A65A40-E06C-D046-B3D2-925785DD949D}" dt="2021-03-06T13:59:03.009" v="5799" actId="478"/>
          <ac:spMkLst>
            <pc:docMk/>
            <pc:sldMk cId="1063236030" sldId="309"/>
            <ac:spMk id="18" creationId="{641DA918-885D-D94B-9324-BEFFC88E415F}"/>
          </ac:spMkLst>
        </pc:spChg>
        <pc:spChg chg="add mod">
          <ac:chgData name="Laura Amy Daīnes" userId="4c6a6cecbfa8f699" providerId="LiveId" clId="{83A65A40-E06C-D046-B3D2-925785DD949D}" dt="2021-03-06T17:26:17.067" v="6869" actId="1076"/>
          <ac:spMkLst>
            <pc:docMk/>
            <pc:sldMk cId="1063236030" sldId="309"/>
            <ac:spMk id="19" creationId="{231DBC1C-4A74-0248-B516-209AE6EA3F9F}"/>
          </ac:spMkLst>
        </pc:spChg>
        <pc:spChg chg="add del">
          <ac:chgData name="Laura Amy Daīnes" userId="4c6a6cecbfa8f699" providerId="LiveId" clId="{83A65A40-E06C-D046-B3D2-925785DD949D}" dt="2021-03-05T14:55:11.269" v="5555" actId="700"/>
          <ac:spMkLst>
            <pc:docMk/>
            <pc:sldMk cId="1063236030" sldId="309"/>
            <ac:spMk id="22" creationId="{5669AB50-4CAD-4D10-A09A-A0C01AF9E6F6}"/>
          </ac:spMkLst>
        </pc:spChg>
        <pc:spChg chg="add del mod">
          <ac:chgData name="Laura Amy Daīnes" userId="4c6a6cecbfa8f699" providerId="LiveId" clId="{83A65A40-E06C-D046-B3D2-925785DD949D}" dt="2021-03-06T13:58:55.343" v="5796" actId="478"/>
          <ac:spMkLst>
            <pc:docMk/>
            <pc:sldMk cId="1063236030" sldId="309"/>
            <ac:spMk id="23" creationId="{0C3A9C65-87F2-7A46-845A-FD7130F606E0}"/>
          </ac:spMkLst>
        </pc:spChg>
        <pc:spChg chg="add">
          <ac:chgData name="Laura Amy Daīnes" userId="4c6a6cecbfa8f699" providerId="LiveId" clId="{83A65A40-E06C-D046-B3D2-925785DD949D}" dt="2021-03-05T14:55:34.929" v="5558" actId="26606"/>
          <ac:spMkLst>
            <pc:docMk/>
            <pc:sldMk cId="1063236030" sldId="309"/>
            <ac:spMk id="37" creationId="{5669AB50-4CAD-4D10-A09A-A0C01AF9E6F6}"/>
          </ac:spMkLst>
        </pc:spChg>
        <pc:spChg chg="add del">
          <ac:chgData name="Laura Amy Daīnes" userId="4c6a6cecbfa8f699" providerId="LiveId" clId="{83A65A40-E06C-D046-B3D2-925785DD949D}" dt="2021-03-05T14:55:07.680" v="5554" actId="26606"/>
          <ac:spMkLst>
            <pc:docMk/>
            <pc:sldMk cId="1063236030" sldId="309"/>
            <ac:spMk id="41" creationId="{23D9DFF9-99E4-4FE6-9EAC-F1D7A7DFA579}"/>
          </ac:spMkLst>
        </pc:spChg>
        <pc:spChg chg="add del">
          <ac:chgData name="Laura Amy Daīnes" userId="4c6a6cecbfa8f699" providerId="LiveId" clId="{83A65A40-E06C-D046-B3D2-925785DD949D}" dt="2021-03-05T14:55:05.752" v="5551" actId="26606"/>
          <ac:spMkLst>
            <pc:docMk/>
            <pc:sldMk cId="1063236030" sldId="309"/>
            <ac:spMk id="46" creationId="{71616407-3E4D-4469-BDAF-3837EBF9FDA8}"/>
          </ac:spMkLst>
        </pc:spChg>
        <pc:spChg chg="add del">
          <ac:chgData name="Laura Amy Daīnes" userId="4c6a6cecbfa8f699" providerId="LiveId" clId="{83A65A40-E06C-D046-B3D2-925785DD949D}" dt="2021-03-05T14:55:05.752" v="5551" actId="26606"/>
          <ac:spMkLst>
            <pc:docMk/>
            <pc:sldMk cId="1063236030" sldId="309"/>
            <ac:spMk id="48" creationId="{49AF1E17-E2EA-4DFA-ABA4-1FF1F27FA1BE}"/>
          </ac:spMkLst>
        </pc:spChg>
        <pc:spChg chg="add del">
          <ac:chgData name="Laura Amy Daīnes" userId="4c6a6cecbfa8f699" providerId="LiveId" clId="{83A65A40-E06C-D046-B3D2-925785DD949D}" dt="2021-03-05T14:55:05.752" v="5551" actId="26606"/>
          <ac:spMkLst>
            <pc:docMk/>
            <pc:sldMk cId="1063236030" sldId="309"/>
            <ac:spMk id="50" creationId="{5B254329-6146-42F5-9E30-4BB7D9457956}"/>
          </ac:spMkLst>
        </pc:spChg>
        <pc:spChg chg="add del">
          <ac:chgData name="Laura Amy Daīnes" userId="4c6a6cecbfa8f699" providerId="LiveId" clId="{83A65A40-E06C-D046-B3D2-925785DD949D}" dt="2021-03-05T14:55:05.752" v="5551" actId="26606"/>
          <ac:spMkLst>
            <pc:docMk/>
            <pc:sldMk cId="1063236030" sldId="309"/>
            <ac:spMk id="52" creationId="{72BE43CF-5A8F-4260-9B74-14E5BE9D6E4D}"/>
          </ac:spMkLst>
        </pc:spChg>
        <pc:grpChg chg="add del">
          <ac:chgData name="Laura Amy Daīnes" userId="4c6a6cecbfa8f699" providerId="LiveId" clId="{83A65A40-E06C-D046-B3D2-925785DD949D}" dt="2021-03-05T14:55:11.269" v="5555" actId="700"/>
          <ac:grpSpMkLst>
            <pc:docMk/>
            <pc:sldMk cId="1063236030" sldId="309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5T14:55:11.269" v="5555" actId="700"/>
          <ac:grpSpMkLst>
            <pc:docMk/>
            <pc:sldMk cId="1063236030" sldId="309"/>
            <ac:grpSpMk id="24" creationId="{68B27BBA-AE99-4D00-A26E-0B49DA4B37AC}"/>
          </ac:grpSpMkLst>
        </pc:grpChg>
        <pc:grpChg chg="add">
          <ac:chgData name="Laura Amy Daīnes" userId="4c6a6cecbfa8f699" providerId="LiveId" clId="{83A65A40-E06C-D046-B3D2-925785DD949D}" dt="2021-03-05T14:55:34.929" v="5558" actId="26606"/>
          <ac:grpSpMkLst>
            <pc:docMk/>
            <pc:sldMk cId="1063236030" sldId="309"/>
            <ac:grpSpMk id="28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5T14:55:07.680" v="5554" actId="26606"/>
          <ac:grpSpMkLst>
            <pc:docMk/>
            <pc:sldMk cId="1063236030" sldId="309"/>
            <ac:grpSpMk id="32" creationId="{FEEA6B06-37BF-43FC-9986-67E896676419}"/>
          </ac:grpSpMkLst>
        </pc:grpChg>
        <pc:grpChg chg="add">
          <ac:chgData name="Laura Amy Daīnes" userId="4c6a6cecbfa8f699" providerId="LiveId" clId="{83A65A40-E06C-D046-B3D2-925785DD949D}" dt="2021-03-05T14:55:34.929" v="5558" actId="26606"/>
          <ac:grpSpMkLst>
            <pc:docMk/>
            <pc:sldMk cId="1063236030" sldId="309"/>
            <ac:grpSpMk id="39" creationId="{68B27BBA-AE99-4D00-A26E-0B49DA4B37AC}"/>
          </ac:grpSpMkLst>
        </pc:grpChg>
        <pc:picChg chg="add mod">
          <ac:chgData name="Laura Amy Daīnes" userId="4c6a6cecbfa8f699" providerId="LiveId" clId="{83A65A40-E06C-D046-B3D2-925785DD949D}" dt="2021-03-05T14:55:50.371" v="5565" actId="1076"/>
          <ac:picMkLst>
            <pc:docMk/>
            <pc:sldMk cId="1063236030" sldId="309"/>
            <ac:picMk id="3" creationId="{9FE26083-16FD-B94F-8DB9-9054B1617107}"/>
          </ac:picMkLst>
        </pc:picChg>
        <pc:picChg chg="add del mod ord">
          <ac:chgData name="Laura Amy Daīnes" userId="4c6a6cecbfa8f699" providerId="LiveId" clId="{83A65A40-E06C-D046-B3D2-925785DD949D}" dt="2021-03-04T16:18:51.562" v="4295" actId="478"/>
          <ac:picMkLst>
            <pc:docMk/>
            <pc:sldMk cId="1063236030" sldId="309"/>
            <ac:picMk id="4" creationId="{E4B53864-6DFF-B74F-BF2C-DD1754CF5FF0}"/>
          </ac:picMkLst>
        </pc:picChg>
      </pc:sldChg>
      <pc:sldChg chg="addSp delSp modSp add del mod ord">
        <pc:chgData name="Laura Amy Daīnes" userId="4c6a6cecbfa8f699" providerId="LiveId" clId="{83A65A40-E06C-D046-B3D2-925785DD949D}" dt="2021-03-10T10:24:41.022" v="9894" actId="2696"/>
        <pc:sldMkLst>
          <pc:docMk/>
          <pc:sldMk cId="815571244" sldId="310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815571244" sldId="310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6T16:54:41.425" v="6587" actId="478"/>
          <ac:spMkLst>
            <pc:docMk/>
            <pc:sldMk cId="815571244" sldId="310"/>
            <ac:spMk id="4" creationId="{686998AD-7AD6-064F-BCE3-543E378A069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815571244" sldId="310"/>
            <ac:spMk id="5" creationId="{AF7BB492-F951-2B46-9F97-263D5865F45C}"/>
          </ac:spMkLst>
        </pc:spChg>
        <pc:spChg chg="add mod">
          <ac:chgData name="Laura Amy Daīnes" userId="4c6a6cecbfa8f699" providerId="LiveId" clId="{83A65A40-E06C-D046-B3D2-925785DD949D}" dt="2021-03-06T16:54:42.450" v="6588"/>
          <ac:spMkLst>
            <pc:docMk/>
            <pc:sldMk cId="815571244" sldId="310"/>
            <ac:spMk id="7" creationId="{4B650F79-A3ED-5842-9B62-E052A46FF9AB}"/>
          </ac:spMkLst>
        </pc:spChg>
        <pc:spChg chg="del">
          <ac:chgData name="Laura Amy Daīnes" userId="4c6a6cecbfa8f699" providerId="LiveId" clId="{83A65A40-E06C-D046-B3D2-925785DD949D}" dt="2021-03-06T16:54:40.034" v="6586" actId="478"/>
          <ac:spMkLst>
            <pc:docMk/>
            <pc:sldMk cId="815571244" sldId="310"/>
            <ac:spMk id="8" creationId="{388245D4-0D99-DB4B-A763-E5F8969F659A}"/>
          </ac:spMkLst>
        </pc:spChg>
      </pc:sldChg>
      <pc:sldChg chg="addSp delSp modSp add mod delDesignElem">
        <pc:chgData name="Laura Amy Daīnes" userId="4c6a6cecbfa8f699" providerId="LiveId" clId="{83A65A40-E06C-D046-B3D2-925785DD949D}" dt="2021-03-07T17:03:42.057" v="8521"/>
        <pc:sldMkLst>
          <pc:docMk/>
          <pc:sldMk cId="4022226722" sldId="311"/>
        </pc:sldMkLst>
        <pc:spChg chg="mod">
          <ac:chgData name="Laura Amy Daīnes" userId="4c6a6cecbfa8f699" providerId="LiveId" clId="{83A65A40-E06C-D046-B3D2-925785DD949D}" dt="2021-02-21T14:33:29.612" v="2251" actId="20577"/>
          <ac:spMkLst>
            <pc:docMk/>
            <pc:sldMk cId="4022226722" sldId="311"/>
            <ac:spMk id="21" creationId="{6E4953EC-BC20-2C4A-9F84-C27F133F8196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4022226722" sldId="311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4022226722" sldId="311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4022226722" sldId="311"/>
            <ac:grpSpMk id="24" creationId="{68B27BBA-AE99-4D00-A26E-0B49DA4B37AC}"/>
          </ac:grpSpMkLst>
        </pc:grpChg>
        <pc:picChg chg="add mod">
          <ac:chgData name="Laura Amy Daīnes" userId="4c6a6cecbfa8f699" providerId="LiveId" clId="{83A65A40-E06C-D046-B3D2-925785DD949D}" dt="2021-02-21T14:33:25.393" v="2243" actId="1076"/>
          <ac:picMkLst>
            <pc:docMk/>
            <pc:sldMk cId="4022226722" sldId="311"/>
            <ac:picMk id="3" creationId="{F931B0D4-A381-1444-A418-AD2519FF133B}"/>
          </ac:picMkLst>
        </pc:picChg>
      </pc:sldChg>
      <pc:sldChg chg="modSp add mod ord">
        <pc:chgData name="Laura Amy Daīnes" userId="4c6a6cecbfa8f699" providerId="LiveId" clId="{83A65A40-E06C-D046-B3D2-925785DD949D}" dt="2021-03-07T17:03:42.057" v="8521"/>
        <pc:sldMkLst>
          <pc:docMk/>
          <pc:sldMk cId="1136870404" sldId="312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1136870404" sldId="312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1136870404" sldId="312"/>
            <ac:spMk id="5" creationId="{AF7BB492-F951-2B46-9F97-263D5865F45C}"/>
          </ac:spMkLst>
        </pc:spChg>
      </pc:sldChg>
      <pc:sldChg chg="addSp delSp modSp add del mod ord setBg delDesignElem">
        <pc:chgData name="Laura Amy Daīnes" userId="4c6a6cecbfa8f699" providerId="LiveId" clId="{83A65A40-E06C-D046-B3D2-925785DD949D}" dt="2021-03-07T17:03:42.057" v="8521"/>
        <pc:sldMkLst>
          <pc:docMk/>
          <pc:sldMk cId="363120363" sldId="313"/>
        </pc:sldMkLst>
        <pc:spChg chg="del">
          <ac:chgData name="Laura Amy Daīnes" userId="4c6a6cecbfa8f699" providerId="LiveId" clId="{83A65A40-E06C-D046-B3D2-925785DD949D}" dt="2021-03-05T10:23:36.907" v="4887"/>
          <ac:spMkLst>
            <pc:docMk/>
            <pc:sldMk cId="363120363" sldId="313"/>
            <ac:spMk id="3" creationId="{99FED7C8-9E1B-374F-851A-D2FF8421207C}"/>
          </ac:spMkLst>
        </pc:spChg>
        <pc:spChg chg="mod ord">
          <ac:chgData name="Laura Amy Daīnes" userId="4c6a6cecbfa8f699" providerId="LiveId" clId="{83A65A40-E06C-D046-B3D2-925785DD949D}" dt="2021-03-05T10:23:40.345" v="4890" actId="26606"/>
          <ac:spMkLst>
            <pc:docMk/>
            <pc:sldMk cId="363120363" sldId="313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05T10:23:54.491" v="4895"/>
          <ac:spMkLst>
            <pc:docMk/>
            <pc:sldMk cId="363120363" sldId="313"/>
            <ac:spMk id="7" creationId="{BFE49C38-0F1A-8541-82A9-AE86C9148B3C}"/>
          </ac:spMkLst>
        </pc:spChg>
        <pc:spChg chg="del mod">
          <ac:chgData name="Laura Amy Daīnes" userId="4c6a6cecbfa8f699" providerId="LiveId" clId="{83A65A40-E06C-D046-B3D2-925785DD949D}" dt="2021-03-05T10:24:45.162" v="4905" actId="478"/>
          <ac:spMkLst>
            <pc:docMk/>
            <pc:sldMk cId="363120363" sldId="313"/>
            <ac:spMk id="8" creationId="{388245D4-0D99-DB4B-A763-E5F8969F659A}"/>
          </ac:spMkLst>
        </pc:spChg>
        <pc:spChg chg="add del mod">
          <ac:chgData name="Laura Amy Daīnes" userId="4c6a6cecbfa8f699" providerId="LiveId" clId="{83A65A40-E06C-D046-B3D2-925785DD949D}" dt="2021-03-05T10:24:50.474" v="4907" actId="478"/>
          <ac:spMkLst>
            <pc:docMk/>
            <pc:sldMk cId="363120363" sldId="313"/>
            <ac:spMk id="12" creationId="{FE26C9D2-9E88-F34E-B1F2-744235CE83AB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363120363" sldId="313"/>
            <ac:spMk id="22" creationId="{5669AB50-4CAD-4D10-A09A-A0C01AF9E6F6}"/>
          </ac:spMkLst>
        </pc:spChg>
        <pc:spChg chg="add mod">
          <ac:chgData name="Laura Amy Daīnes" userId="4c6a6cecbfa8f699" providerId="LiveId" clId="{83A65A40-E06C-D046-B3D2-925785DD949D}" dt="2021-03-05T10:25:47.341" v="4967" actId="20577"/>
          <ac:spMkLst>
            <pc:docMk/>
            <pc:sldMk cId="363120363" sldId="313"/>
            <ac:spMk id="28" creationId="{38A41D33-8446-AF41-A434-CFE992DC443D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63120363" sldId="313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63120363" sldId="313"/>
            <ac:grpSpMk id="24" creationId="{68B27BBA-AE99-4D00-A26E-0B49DA4B37AC}"/>
          </ac:grpSpMkLst>
        </pc:grpChg>
        <pc:picChg chg="add del mod ord">
          <ac:chgData name="Laura Amy Daīnes" userId="4c6a6cecbfa8f699" providerId="LiveId" clId="{83A65A40-E06C-D046-B3D2-925785DD949D}" dt="2021-03-05T10:23:51.805" v="4894" actId="478"/>
          <ac:picMkLst>
            <pc:docMk/>
            <pc:sldMk cId="363120363" sldId="313"/>
            <ac:picMk id="4" creationId="{E61ACB4F-3EBF-9A4B-BF99-1AA26B928AE0}"/>
          </ac:picMkLst>
        </pc:picChg>
        <pc:picChg chg="add mod">
          <ac:chgData name="Laura Amy Daīnes" userId="4c6a6cecbfa8f699" providerId="LiveId" clId="{83A65A40-E06C-D046-B3D2-925785DD949D}" dt="2021-03-05T10:24:01.694" v="4902" actId="1076"/>
          <ac:picMkLst>
            <pc:docMk/>
            <pc:sldMk cId="363120363" sldId="313"/>
            <ac:picMk id="10" creationId="{4FA0FCDB-08B7-BF46-9930-801B040859D6}"/>
          </ac:picMkLst>
        </pc:picChg>
      </pc:sldChg>
      <pc:sldChg chg="addSp delSp modSp add mod ord delDesignElem">
        <pc:chgData name="Laura Amy Daīnes" userId="4c6a6cecbfa8f699" providerId="LiveId" clId="{83A65A40-E06C-D046-B3D2-925785DD949D}" dt="2021-03-07T17:03:42.057" v="8521"/>
        <pc:sldMkLst>
          <pc:docMk/>
          <pc:sldMk cId="845329728" sldId="314"/>
        </pc:sldMkLst>
        <pc:spChg chg="add del mod">
          <ac:chgData name="Laura Amy Daīnes" userId="4c6a6cecbfa8f699" providerId="LiveId" clId="{83A65A40-E06C-D046-B3D2-925785DD949D}" dt="2021-03-05T10:06:02.199" v="4848"/>
          <ac:spMkLst>
            <pc:docMk/>
            <pc:sldMk cId="845329728" sldId="314"/>
            <ac:spMk id="3" creationId="{577BB6FB-1D80-AD46-9870-FD9A3633E6AA}"/>
          </ac:spMkLst>
        </pc:spChg>
        <pc:spChg chg="add del mod">
          <ac:chgData name="Laura Amy Daīnes" userId="4c6a6cecbfa8f699" providerId="LiveId" clId="{83A65A40-E06C-D046-B3D2-925785DD949D}" dt="2021-02-22T10:09:45.558" v="2916"/>
          <ac:spMkLst>
            <pc:docMk/>
            <pc:sldMk cId="845329728" sldId="314"/>
            <ac:spMk id="3" creationId="{F15A12F7-A6BC-B147-99C1-7998C657C757}"/>
          </ac:spMkLst>
        </pc:spChg>
        <pc:spChg chg="del mod">
          <ac:chgData name="Laura Amy Daīnes" userId="4c6a6cecbfa8f699" providerId="LiveId" clId="{83A65A40-E06C-D046-B3D2-925785DD949D}" dt="2021-02-22T10:10:44.804" v="2941" actId="478"/>
          <ac:spMkLst>
            <pc:docMk/>
            <pc:sldMk cId="845329728" sldId="314"/>
            <ac:spMk id="8" creationId="{388245D4-0D99-DB4B-A763-E5F8969F659A}"/>
          </ac:spMkLst>
        </pc:spChg>
        <pc:spChg chg="add del mod">
          <ac:chgData name="Laura Amy Daīnes" userId="4c6a6cecbfa8f699" providerId="LiveId" clId="{83A65A40-E06C-D046-B3D2-925785DD949D}" dt="2021-02-22T10:10:51.885" v="2944" actId="478"/>
          <ac:spMkLst>
            <pc:docMk/>
            <pc:sldMk cId="845329728" sldId="314"/>
            <ac:spMk id="10" creationId="{4AFCE58A-DA52-5D4C-A610-75D103E919BF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845329728" sldId="314"/>
            <ac:spMk id="22" creationId="{5669AB50-4CAD-4D10-A09A-A0C01AF9E6F6}"/>
          </ac:spMkLst>
        </pc:spChg>
        <pc:spChg chg="add mod">
          <ac:chgData name="Laura Amy Daīnes" userId="4c6a6cecbfa8f699" providerId="LiveId" clId="{83A65A40-E06C-D046-B3D2-925785DD949D}" dt="2021-03-05T10:23:01.295" v="4877" actId="20577"/>
          <ac:spMkLst>
            <pc:docMk/>
            <pc:sldMk cId="845329728" sldId="314"/>
            <ac:spMk id="28" creationId="{17E27B7C-4F11-8243-A47C-983152AE51C3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845329728" sldId="314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845329728" sldId="314"/>
            <ac:grpSpMk id="24" creationId="{68B27BBA-AE99-4D00-A26E-0B49DA4B37AC}"/>
          </ac:grpSpMkLst>
        </pc:grpChg>
        <pc:picChg chg="del">
          <ac:chgData name="Laura Amy Daīnes" userId="4c6a6cecbfa8f699" providerId="LiveId" clId="{83A65A40-E06C-D046-B3D2-925785DD949D}" dt="2021-02-22T09:56:33.839" v="2844" actId="478"/>
          <ac:picMkLst>
            <pc:docMk/>
            <pc:sldMk cId="845329728" sldId="314"/>
            <ac:picMk id="4" creationId="{D6CF24F9-F822-E449-BBD0-6EF695B4AF1B}"/>
          </ac:picMkLst>
        </pc:picChg>
        <pc:picChg chg="add mod">
          <ac:chgData name="Laura Amy Daīnes" userId="4c6a6cecbfa8f699" providerId="LiveId" clId="{83A65A40-E06C-D046-B3D2-925785DD949D}" dt="2021-03-05T10:06:16.548" v="4858" actId="1076"/>
          <ac:picMkLst>
            <pc:docMk/>
            <pc:sldMk cId="845329728" sldId="314"/>
            <ac:picMk id="6" creationId="{3D38B96D-C27D-B646-9922-674CB05A4D94}"/>
          </ac:picMkLst>
        </pc:picChg>
        <pc:picChg chg="add del mod">
          <ac:chgData name="Laura Amy Daīnes" userId="4c6a6cecbfa8f699" providerId="LiveId" clId="{83A65A40-E06C-D046-B3D2-925785DD949D}" dt="2021-03-05T10:05:56.169" v="4847" actId="478"/>
          <ac:picMkLst>
            <pc:docMk/>
            <pc:sldMk cId="845329728" sldId="314"/>
            <ac:picMk id="7" creationId="{ADB63D5B-B8FC-924F-9285-4B6A9277B01D}"/>
          </ac:picMkLst>
        </pc:picChg>
      </pc:sldChg>
      <pc:sldChg chg="addSp delSp modSp add mod ord delDesignElem">
        <pc:chgData name="Laura Amy Daīnes" userId="4c6a6cecbfa8f699" providerId="LiveId" clId="{83A65A40-E06C-D046-B3D2-925785DD949D}" dt="2021-03-07T17:03:42.057" v="8521"/>
        <pc:sldMkLst>
          <pc:docMk/>
          <pc:sldMk cId="1182067376" sldId="315"/>
        </pc:sldMkLst>
        <pc:spChg chg="add del mod">
          <ac:chgData name="Laura Amy Daīnes" userId="4c6a6cecbfa8f699" providerId="LiveId" clId="{83A65A40-E06C-D046-B3D2-925785DD949D}" dt="2021-03-05T10:06:39.630" v="4860"/>
          <ac:spMkLst>
            <pc:docMk/>
            <pc:sldMk cId="1182067376" sldId="315"/>
            <ac:spMk id="3" creationId="{7AB26CC2-70F3-4242-8B88-1184A8E62E73}"/>
          </ac:spMkLst>
        </pc:spChg>
        <pc:spChg chg="add del mod">
          <ac:chgData name="Laura Amy Daīnes" userId="4c6a6cecbfa8f699" providerId="LiveId" clId="{83A65A40-E06C-D046-B3D2-925785DD949D}" dt="2021-02-22T10:09:41.047" v="2913"/>
          <ac:spMkLst>
            <pc:docMk/>
            <pc:sldMk cId="1182067376" sldId="315"/>
            <ac:spMk id="3" creationId="{E8783D41-5788-C54C-999F-AE5B47C25222}"/>
          </ac:spMkLst>
        </pc:spChg>
        <pc:spChg chg="del">
          <ac:chgData name="Laura Amy Daīnes" userId="4c6a6cecbfa8f699" providerId="LiveId" clId="{83A65A40-E06C-D046-B3D2-925785DD949D}" dt="2021-03-05T10:23:07.482" v="4878" actId="478"/>
          <ac:spMkLst>
            <pc:docMk/>
            <pc:sldMk cId="1182067376" sldId="315"/>
            <ac:spMk id="8" creationId="{388245D4-0D99-DB4B-A763-E5F8969F659A}"/>
          </ac:spMkLst>
        </pc:spChg>
        <pc:spChg chg="add del mod">
          <ac:chgData name="Laura Amy Daīnes" userId="4c6a6cecbfa8f699" providerId="LiveId" clId="{83A65A40-E06C-D046-B3D2-925785DD949D}" dt="2021-03-05T10:23:19.157" v="4883" actId="478"/>
          <ac:spMkLst>
            <pc:docMk/>
            <pc:sldMk cId="1182067376" sldId="315"/>
            <ac:spMk id="10" creationId="{392BFC4B-A34D-A541-952F-9E4EE5C32857}"/>
          </ac:spMkLst>
        </pc:spChg>
        <pc:spChg chg="add del mod">
          <ac:chgData name="Laura Amy Daīnes" userId="4c6a6cecbfa8f699" providerId="LiveId" clId="{83A65A40-E06C-D046-B3D2-925785DD949D}" dt="2021-03-05T10:23:12.569" v="4881" actId="478"/>
          <ac:spMkLst>
            <pc:docMk/>
            <pc:sldMk cId="1182067376" sldId="315"/>
            <ac:spMk id="12" creationId="{AF44BCF0-DAD9-D644-BF57-E1ED0DC02921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1182067376" sldId="315"/>
            <ac:spMk id="22" creationId="{5669AB50-4CAD-4D10-A09A-A0C01AF9E6F6}"/>
          </ac:spMkLst>
        </pc:spChg>
        <pc:spChg chg="add mod">
          <ac:chgData name="Laura Amy Daīnes" userId="4c6a6cecbfa8f699" providerId="LiveId" clId="{83A65A40-E06C-D046-B3D2-925785DD949D}" dt="2021-03-05T10:23:22.292" v="4885" actId="20577"/>
          <ac:spMkLst>
            <pc:docMk/>
            <pc:sldMk cId="1182067376" sldId="315"/>
            <ac:spMk id="28" creationId="{A7CFB10A-BF4D-4F44-8703-A1AFA19A532D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182067376" sldId="315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182067376" sldId="315"/>
            <ac:grpSpMk id="24" creationId="{68B27BBA-AE99-4D00-A26E-0B49DA4B37AC}"/>
          </ac:grpSpMkLst>
        </pc:grpChg>
        <pc:picChg chg="del">
          <ac:chgData name="Laura Amy Daīnes" userId="4c6a6cecbfa8f699" providerId="LiveId" clId="{83A65A40-E06C-D046-B3D2-925785DD949D}" dt="2021-02-22T09:56:31.505" v="2843" actId="478"/>
          <ac:picMkLst>
            <pc:docMk/>
            <pc:sldMk cId="1182067376" sldId="315"/>
            <ac:picMk id="4" creationId="{D6CF24F9-F822-E449-BBD0-6EF695B4AF1B}"/>
          </ac:picMkLst>
        </pc:picChg>
        <pc:picChg chg="add del mod">
          <ac:chgData name="Laura Amy Daīnes" userId="4c6a6cecbfa8f699" providerId="LiveId" clId="{83A65A40-E06C-D046-B3D2-925785DD949D}" dt="2021-03-05T10:23:12.569" v="4881" actId="478"/>
          <ac:picMkLst>
            <pc:docMk/>
            <pc:sldMk cId="1182067376" sldId="315"/>
            <ac:picMk id="6" creationId="{512CC98A-3BD3-8249-8F7E-FFC31174C937}"/>
          </ac:picMkLst>
        </pc:picChg>
        <pc:picChg chg="add del mod">
          <ac:chgData name="Laura Amy Daīnes" userId="4c6a6cecbfa8f699" providerId="LiveId" clId="{83A65A40-E06C-D046-B3D2-925785DD949D}" dt="2021-03-05T10:06:19.171" v="4859" actId="478"/>
          <ac:picMkLst>
            <pc:docMk/>
            <pc:sldMk cId="1182067376" sldId="315"/>
            <ac:picMk id="7" creationId="{EC2BA4BE-0F39-9541-8E9B-FA5E4F7D7192}"/>
          </ac:picMkLst>
        </pc:picChg>
      </pc:sldChg>
      <pc:sldChg chg="addSp delSp modSp add del mod setBg">
        <pc:chgData name="Laura Amy Daīnes" userId="4c6a6cecbfa8f699" providerId="LiveId" clId="{83A65A40-E06C-D046-B3D2-925785DD949D}" dt="2021-03-04T16:26:17.129" v="4529" actId="2696"/>
        <pc:sldMkLst>
          <pc:docMk/>
          <pc:sldMk cId="3257549207" sldId="316"/>
        </pc:sldMkLst>
        <pc:spChg chg="del">
          <ac:chgData name="Laura Amy Daīnes" userId="4c6a6cecbfa8f699" providerId="LiveId" clId="{83A65A40-E06C-D046-B3D2-925785DD949D}" dt="2021-02-22T12:57:16.369" v="3090"/>
          <ac:spMkLst>
            <pc:docMk/>
            <pc:sldMk cId="3257549207" sldId="316"/>
            <ac:spMk id="3" creationId="{99FED7C8-9E1B-374F-851A-D2FF8421207C}"/>
          </ac:spMkLst>
        </pc:spChg>
        <pc:spChg chg="add mod">
          <ac:chgData name="Laura Amy Daīnes" userId="4c6a6cecbfa8f699" providerId="LiveId" clId="{83A65A40-E06C-D046-B3D2-925785DD949D}" dt="2021-03-04T16:18:53.961" v="4296" actId="478"/>
          <ac:spMkLst>
            <pc:docMk/>
            <pc:sldMk cId="3257549207" sldId="316"/>
            <ac:spMk id="3" creationId="{B44694A5-B6B9-2A40-9038-BF7DF6866EE3}"/>
          </ac:spMkLst>
        </pc:spChg>
        <pc:spChg chg="mod ord">
          <ac:chgData name="Laura Amy Daīnes" userId="4c6a6cecbfa8f699" providerId="LiveId" clId="{83A65A40-E06C-D046-B3D2-925785DD949D}" dt="2021-02-22T12:57:19.333" v="3093" actId="26606"/>
          <ac:spMkLst>
            <pc:docMk/>
            <pc:sldMk cId="3257549207" sldId="316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2-22T12:57:19.333" v="3093" actId="26606"/>
          <ac:spMkLst>
            <pc:docMk/>
            <pc:sldMk cId="3257549207" sldId="316"/>
            <ac:spMk id="8" creationId="{388245D4-0D99-DB4B-A763-E5F8969F659A}"/>
          </ac:spMkLst>
        </pc:spChg>
        <pc:spChg chg="add">
          <ac:chgData name="Laura Amy Daīnes" userId="4c6a6cecbfa8f699" providerId="LiveId" clId="{83A65A40-E06C-D046-B3D2-925785DD949D}" dt="2021-02-22T12:57:19.333" v="3093" actId="26606"/>
          <ac:spMkLst>
            <pc:docMk/>
            <pc:sldMk cId="3257549207" sldId="316"/>
            <ac:spMk id="22" creationId="{5669AB50-4CAD-4D10-A09A-A0C01AF9E6F6}"/>
          </ac:spMkLst>
        </pc:spChg>
        <pc:grpChg chg="add">
          <ac:chgData name="Laura Amy Daīnes" userId="4c6a6cecbfa8f699" providerId="LiveId" clId="{83A65A40-E06C-D046-B3D2-925785DD949D}" dt="2021-02-22T12:57:19.333" v="3093" actId="26606"/>
          <ac:grpSpMkLst>
            <pc:docMk/>
            <pc:sldMk cId="3257549207" sldId="316"/>
            <ac:grpSpMk id="13" creationId="{5A992EA8-A2AE-480C-BFF9-7B134643975C}"/>
          </ac:grpSpMkLst>
        </pc:grpChg>
        <pc:grpChg chg="add">
          <ac:chgData name="Laura Amy Daīnes" userId="4c6a6cecbfa8f699" providerId="LiveId" clId="{83A65A40-E06C-D046-B3D2-925785DD949D}" dt="2021-02-22T12:57:19.333" v="3093" actId="26606"/>
          <ac:grpSpMkLst>
            <pc:docMk/>
            <pc:sldMk cId="3257549207" sldId="316"/>
            <ac:grpSpMk id="24" creationId="{68B27BBA-AE99-4D00-A26E-0B49DA4B37AC}"/>
          </ac:grpSpMkLst>
        </pc:grpChg>
        <pc:picChg chg="add del mod ord">
          <ac:chgData name="Laura Amy Daīnes" userId="4c6a6cecbfa8f699" providerId="LiveId" clId="{83A65A40-E06C-D046-B3D2-925785DD949D}" dt="2021-03-04T16:18:53.961" v="4296" actId="478"/>
          <ac:picMkLst>
            <pc:docMk/>
            <pc:sldMk cId="3257549207" sldId="316"/>
            <ac:picMk id="4" creationId="{391AD228-DE76-184A-A44D-9000254124B0}"/>
          </ac:picMkLst>
        </pc:picChg>
      </pc:sldChg>
      <pc:sldChg chg="addSp delSp modSp add del mod setBg">
        <pc:chgData name="Laura Amy Daīnes" userId="4c6a6cecbfa8f699" providerId="LiveId" clId="{83A65A40-E06C-D046-B3D2-925785DD949D}" dt="2021-03-04T16:26:17.318" v="4530" actId="2696"/>
        <pc:sldMkLst>
          <pc:docMk/>
          <pc:sldMk cId="2563668761" sldId="317"/>
        </pc:sldMkLst>
        <pc:spChg chg="add mod">
          <ac:chgData name="Laura Amy Daīnes" userId="4c6a6cecbfa8f699" providerId="LiveId" clId="{83A65A40-E06C-D046-B3D2-925785DD949D}" dt="2021-03-04T16:18:56.738" v="4298" actId="478"/>
          <ac:spMkLst>
            <pc:docMk/>
            <pc:sldMk cId="2563668761" sldId="317"/>
            <ac:spMk id="3" creationId="{8FC5A947-3A4C-BB47-8BF3-C2887E5531A5}"/>
          </ac:spMkLst>
        </pc:spChg>
        <pc:spChg chg="del">
          <ac:chgData name="Laura Amy Daīnes" userId="4c6a6cecbfa8f699" providerId="LiveId" clId="{83A65A40-E06C-D046-B3D2-925785DD949D}" dt="2021-02-22T12:57:23.271" v="3094"/>
          <ac:spMkLst>
            <pc:docMk/>
            <pc:sldMk cId="2563668761" sldId="317"/>
            <ac:spMk id="3" creationId="{99FED7C8-9E1B-374F-851A-D2FF8421207C}"/>
          </ac:spMkLst>
        </pc:spChg>
        <pc:spChg chg="mod ord">
          <ac:chgData name="Laura Amy Daīnes" userId="4c6a6cecbfa8f699" providerId="LiveId" clId="{83A65A40-E06C-D046-B3D2-925785DD949D}" dt="2021-02-22T12:57:25.454" v="3097" actId="26606"/>
          <ac:spMkLst>
            <pc:docMk/>
            <pc:sldMk cId="2563668761" sldId="317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2-22T12:57:36.103" v="3103" actId="26606"/>
          <ac:spMkLst>
            <pc:docMk/>
            <pc:sldMk cId="2563668761" sldId="317"/>
            <ac:spMk id="8" creationId="{388245D4-0D99-DB4B-A763-E5F8969F659A}"/>
          </ac:spMkLst>
        </pc:spChg>
        <pc:spChg chg="add del">
          <ac:chgData name="Laura Amy Daīnes" userId="4c6a6cecbfa8f699" providerId="LiveId" clId="{83A65A40-E06C-D046-B3D2-925785DD949D}" dt="2021-02-22T12:57:36.103" v="3103" actId="26606"/>
          <ac:spMkLst>
            <pc:docMk/>
            <pc:sldMk cId="2563668761" sldId="317"/>
            <ac:spMk id="22" creationId="{5669AB50-4CAD-4D10-A09A-A0C01AF9E6F6}"/>
          </ac:spMkLst>
        </pc:spChg>
        <pc:spChg chg="add">
          <ac:chgData name="Laura Amy Daīnes" userId="4c6a6cecbfa8f699" providerId="LiveId" clId="{83A65A40-E06C-D046-B3D2-925785DD949D}" dt="2021-02-22T12:57:36.103" v="3103" actId="26606"/>
          <ac:spMkLst>
            <pc:docMk/>
            <pc:sldMk cId="2563668761" sldId="317"/>
            <ac:spMk id="41" creationId="{4FE4FEFB-1CF6-42E6-A494-7745875401DB}"/>
          </ac:spMkLst>
        </pc:spChg>
        <pc:grpChg chg="add del">
          <ac:chgData name="Laura Amy Daīnes" userId="4c6a6cecbfa8f699" providerId="LiveId" clId="{83A65A40-E06C-D046-B3D2-925785DD949D}" dt="2021-02-22T12:57:36.103" v="3103" actId="26606"/>
          <ac:grpSpMkLst>
            <pc:docMk/>
            <pc:sldMk cId="2563668761" sldId="317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2-22T12:57:36.103" v="3103" actId="26606"/>
          <ac:grpSpMkLst>
            <pc:docMk/>
            <pc:sldMk cId="2563668761" sldId="317"/>
            <ac:grpSpMk id="24" creationId="{68B27BBA-AE99-4D00-A26E-0B49DA4B37AC}"/>
          </ac:grpSpMkLst>
        </pc:grpChg>
        <pc:grpChg chg="add">
          <ac:chgData name="Laura Amy Daīnes" userId="4c6a6cecbfa8f699" providerId="LiveId" clId="{83A65A40-E06C-D046-B3D2-925785DD949D}" dt="2021-02-22T12:57:36.103" v="3103" actId="26606"/>
          <ac:grpSpMkLst>
            <pc:docMk/>
            <pc:sldMk cId="2563668761" sldId="317"/>
            <ac:grpSpMk id="32" creationId="{CD950F15-6D99-47E2-B154-2C00E88EA176}"/>
          </ac:grpSpMkLst>
        </pc:grpChg>
        <pc:grpChg chg="add">
          <ac:chgData name="Laura Amy Daīnes" userId="4c6a6cecbfa8f699" providerId="LiveId" clId="{83A65A40-E06C-D046-B3D2-925785DD949D}" dt="2021-02-22T12:57:36.103" v="3103" actId="26606"/>
          <ac:grpSpMkLst>
            <pc:docMk/>
            <pc:sldMk cId="2563668761" sldId="317"/>
            <ac:grpSpMk id="43" creationId="{0F61C4B8-E5B7-46D4-8E18-47D70A0ABF87}"/>
          </ac:grpSpMkLst>
        </pc:grpChg>
        <pc:picChg chg="add del mod ord">
          <ac:chgData name="Laura Amy Daīnes" userId="4c6a6cecbfa8f699" providerId="LiveId" clId="{83A65A40-E06C-D046-B3D2-925785DD949D}" dt="2021-03-04T16:18:56.738" v="4298" actId="478"/>
          <ac:picMkLst>
            <pc:docMk/>
            <pc:sldMk cId="2563668761" sldId="317"/>
            <ac:picMk id="4" creationId="{D7A64D8A-E0FF-9541-92A6-A87AE813FC08}"/>
          </ac:picMkLst>
        </pc:picChg>
        <pc:picChg chg="add del mod">
          <ac:chgData name="Laura Amy Daīnes" userId="4c6a6cecbfa8f699" providerId="LiveId" clId="{83A65A40-E06C-D046-B3D2-925785DD949D}" dt="2021-03-04T16:18:55.767" v="4297" actId="478"/>
          <ac:picMkLst>
            <pc:docMk/>
            <pc:sldMk cId="2563668761" sldId="317"/>
            <ac:picMk id="7" creationId="{03224022-C3DF-BD4D-9560-50D4CC8088DF}"/>
          </ac:picMkLst>
        </pc:picChg>
      </pc:sldChg>
      <pc:sldChg chg="addSp delSp modSp add del mod">
        <pc:chgData name="Laura Amy Daīnes" userId="4c6a6cecbfa8f699" providerId="LiveId" clId="{83A65A40-E06C-D046-B3D2-925785DD949D}" dt="2021-03-04T16:26:17.584" v="4531" actId="2696"/>
        <pc:sldMkLst>
          <pc:docMk/>
          <pc:sldMk cId="1758676519" sldId="318"/>
        </pc:sldMkLst>
        <pc:spChg chg="add mod">
          <ac:chgData name="Laura Amy Daīnes" userId="4c6a6cecbfa8f699" providerId="LiveId" clId="{83A65A40-E06C-D046-B3D2-925785DD949D}" dt="2021-03-04T16:18:59.090" v="4299" actId="478"/>
          <ac:spMkLst>
            <pc:docMk/>
            <pc:sldMk cId="1758676519" sldId="318"/>
            <ac:spMk id="3" creationId="{17AC2169-750F-F148-837C-DABE56244354}"/>
          </ac:spMkLst>
        </pc:spChg>
        <pc:spChg chg="add del mod">
          <ac:chgData name="Laura Amy Daīnes" userId="4c6a6cecbfa8f699" providerId="LiveId" clId="{83A65A40-E06C-D046-B3D2-925785DD949D}" dt="2021-02-22T12:58:23.035" v="3124"/>
          <ac:spMkLst>
            <pc:docMk/>
            <pc:sldMk cId="1758676519" sldId="318"/>
            <ac:spMk id="3" creationId="{8E1B9C91-2DFD-8D46-8AE1-7AD39F6EE178}"/>
          </ac:spMkLst>
        </pc:spChg>
        <pc:picChg chg="del">
          <ac:chgData name="Laura Amy Daīnes" userId="4c6a6cecbfa8f699" providerId="LiveId" clId="{83A65A40-E06C-D046-B3D2-925785DD949D}" dt="2021-02-22T12:58:09.314" v="3117" actId="478"/>
          <ac:picMkLst>
            <pc:docMk/>
            <pc:sldMk cId="1758676519" sldId="318"/>
            <ac:picMk id="4" creationId="{D7A64D8A-E0FF-9541-92A6-A87AE813FC08}"/>
          </ac:picMkLst>
        </pc:picChg>
        <pc:picChg chg="del">
          <ac:chgData name="Laura Amy Daīnes" userId="4c6a6cecbfa8f699" providerId="LiveId" clId="{83A65A40-E06C-D046-B3D2-925785DD949D}" dt="2021-02-22T12:58:08.008" v="3116" actId="478"/>
          <ac:picMkLst>
            <pc:docMk/>
            <pc:sldMk cId="1758676519" sldId="318"/>
            <ac:picMk id="7" creationId="{03224022-C3DF-BD4D-9560-50D4CC8088DF}"/>
          </ac:picMkLst>
        </pc:picChg>
        <pc:picChg chg="add del mod">
          <ac:chgData name="Laura Amy Daīnes" userId="4c6a6cecbfa8f699" providerId="LiveId" clId="{83A65A40-E06C-D046-B3D2-925785DD949D}" dt="2021-03-04T16:18:59.090" v="4299" actId="478"/>
          <ac:picMkLst>
            <pc:docMk/>
            <pc:sldMk cId="1758676519" sldId="318"/>
            <ac:picMk id="9" creationId="{C8415909-5DCC-F344-BBFA-3DD7B60F6755}"/>
          </ac:picMkLst>
        </pc:picChg>
      </pc:sldChg>
      <pc:sldChg chg="addSp delSp modSp add del mod">
        <pc:chgData name="Laura Amy Daīnes" userId="4c6a6cecbfa8f699" providerId="LiveId" clId="{83A65A40-E06C-D046-B3D2-925785DD949D}" dt="2021-03-04T16:26:18.031" v="4532" actId="2696"/>
        <pc:sldMkLst>
          <pc:docMk/>
          <pc:sldMk cId="3703258372" sldId="319"/>
        </pc:sldMkLst>
        <pc:spChg chg="add del mod">
          <ac:chgData name="Laura Amy Daīnes" userId="4c6a6cecbfa8f699" providerId="LiveId" clId="{83A65A40-E06C-D046-B3D2-925785DD949D}" dt="2021-02-22T12:58:33.108" v="3131"/>
          <ac:spMkLst>
            <pc:docMk/>
            <pc:sldMk cId="3703258372" sldId="319"/>
            <ac:spMk id="3" creationId="{09E0F42E-493F-5741-8B2B-926D3482F903}"/>
          </ac:spMkLst>
        </pc:spChg>
        <pc:spChg chg="add mod">
          <ac:chgData name="Laura Amy Daīnes" userId="4c6a6cecbfa8f699" providerId="LiveId" clId="{83A65A40-E06C-D046-B3D2-925785DD949D}" dt="2021-03-04T16:19:01.644" v="4300" actId="478"/>
          <ac:spMkLst>
            <pc:docMk/>
            <pc:sldMk cId="3703258372" sldId="319"/>
            <ac:spMk id="3" creationId="{D6C14003-9931-0C4F-88FD-B07B3C654FAE}"/>
          </ac:spMkLst>
        </pc:spChg>
        <pc:picChg chg="del">
          <ac:chgData name="Laura Amy Daīnes" userId="4c6a6cecbfa8f699" providerId="LiveId" clId="{83A65A40-E06C-D046-B3D2-925785DD949D}" dt="2021-02-22T12:58:12.019" v="3119" actId="478"/>
          <ac:picMkLst>
            <pc:docMk/>
            <pc:sldMk cId="3703258372" sldId="319"/>
            <ac:picMk id="4" creationId="{D7A64D8A-E0FF-9541-92A6-A87AE813FC08}"/>
          </ac:picMkLst>
        </pc:picChg>
        <pc:picChg chg="del">
          <ac:chgData name="Laura Amy Daīnes" userId="4c6a6cecbfa8f699" providerId="LiveId" clId="{83A65A40-E06C-D046-B3D2-925785DD949D}" dt="2021-02-22T12:58:11.104" v="3118" actId="478"/>
          <ac:picMkLst>
            <pc:docMk/>
            <pc:sldMk cId="3703258372" sldId="319"/>
            <ac:picMk id="7" creationId="{03224022-C3DF-BD4D-9560-50D4CC8088DF}"/>
          </ac:picMkLst>
        </pc:picChg>
        <pc:picChg chg="add del mod">
          <ac:chgData name="Laura Amy Daīnes" userId="4c6a6cecbfa8f699" providerId="LiveId" clId="{83A65A40-E06C-D046-B3D2-925785DD949D}" dt="2021-03-04T16:19:01.644" v="4300" actId="478"/>
          <ac:picMkLst>
            <pc:docMk/>
            <pc:sldMk cId="3703258372" sldId="319"/>
            <ac:picMk id="9" creationId="{F39DBC6C-568C-F946-8AD7-3A867E8785D5}"/>
          </ac:picMkLst>
        </pc:picChg>
      </pc:sldChg>
      <pc:sldChg chg="addSp delSp modSp add del mod">
        <pc:chgData name="Laura Amy Daīnes" userId="4c6a6cecbfa8f699" providerId="LiveId" clId="{83A65A40-E06C-D046-B3D2-925785DD949D}" dt="2021-03-04T16:19:03.080" v="4301" actId="2696"/>
        <pc:sldMkLst>
          <pc:docMk/>
          <pc:sldMk cId="28341342" sldId="320"/>
        </pc:sldMkLst>
        <pc:spChg chg="add del mod">
          <ac:chgData name="Laura Amy Daīnes" userId="4c6a6cecbfa8f699" providerId="LiveId" clId="{83A65A40-E06C-D046-B3D2-925785DD949D}" dt="2021-02-22T12:58:40.644" v="3137"/>
          <ac:spMkLst>
            <pc:docMk/>
            <pc:sldMk cId="28341342" sldId="320"/>
            <ac:spMk id="3" creationId="{A924C428-5BFE-1547-8EB6-55ABE1DE93F9}"/>
          </ac:spMkLst>
        </pc:spChg>
        <pc:picChg chg="del">
          <ac:chgData name="Laura Amy Daīnes" userId="4c6a6cecbfa8f699" providerId="LiveId" clId="{83A65A40-E06C-D046-B3D2-925785DD949D}" dt="2021-02-22T12:58:15.074" v="3121" actId="478"/>
          <ac:picMkLst>
            <pc:docMk/>
            <pc:sldMk cId="28341342" sldId="320"/>
            <ac:picMk id="4" creationId="{D7A64D8A-E0FF-9541-92A6-A87AE813FC08}"/>
          </ac:picMkLst>
        </pc:picChg>
        <pc:picChg chg="del">
          <ac:chgData name="Laura Amy Daīnes" userId="4c6a6cecbfa8f699" providerId="LiveId" clId="{83A65A40-E06C-D046-B3D2-925785DD949D}" dt="2021-02-22T12:58:14.032" v="3120" actId="478"/>
          <ac:picMkLst>
            <pc:docMk/>
            <pc:sldMk cId="28341342" sldId="320"/>
            <ac:picMk id="7" creationId="{03224022-C3DF-BD4D-9560-50D4CC8088DF}"/>
          </ac:picMkLst>
        </pc:picChg>
        <pc:picChg chg="add mod">
          <ac:chgData name="Laura Amy Daīnes" userId="4c6a6cecbfa8f699" providerId="LiveId" clId="{83A65A40-E06C-D046-B3D2-925785DD949D}" dt="2021-02-22T12:58:54.681" v="3145" actId="14100"/>
          <ac:picMkLst>
            <pc:docMk/>
            <pc:sldMk cId="28341342" sldId="320"/>
            <ac:picMk id="9" creationId="{F5D104BD-2ADA-E94B-B758-5A62FA45CC22}"/>
          </ac:picMkLst>
        </pc:picChg>
      </pc:sldChg>
      <pc:sldChg chg="addSp delSp modSp add del mod">
        <pc:chgData name="Laura Amy Daīnes" userId="4c6a6cecbfa8f699" providerId="LiveId" clId="{83A65A40-E06C-D046-B3D2-925785DD949D}" dt="2021-03-04T16:19:04.270" v="4304" actId="2696"/>
        <pc:sldMkLst>
          <pc:docMk/>
          <pc:sldMk cId="2445415491" sldId="321"/>
        </pc:sldMkLst>
        <pc:spChg chg="del">
          <ac:chgData name="Laura Amy Daīnes" userId="4c6a6cecbfa8f699" providerId="LiveId" clId="{83A65A40-E06C-D046-B3D2-925785DD949D}" dt="2021-02-22T13:01:40.922" v="3163"/>
          <ac:spMkLst>
            <pc:docMk/>
            <pc:sldMk cId="2445415491" sldId="321"/>
            <ac:spMk id="3" creationId="{A924C428-5BFE-1547-8EB6-55ABE1DE93F9}"/>
          </ac:spMkLst>
        </pc:spChg>
        <pc:picChg chg="add mod">
          <ac:chgData name="Laura Amy Daīnes" userId="4c6a6cecbfa8f699" providerId="LiveId" clId="{83A65A40-E06C-D046-B3D2-925785DD949D}" dt="2021-02-22T13:01:45.982" v="3168" actId="1076"/>
          <ac:picMkLst>
            <pc:docMk/>
            <pc:sldMk cId="2445415491" sldId="321"/>
            <ac:picMk id="4" creationId="{58498BA9-6E96-9F44-9946-BDBA3C69DA98}"/>
          </ac:picMkLst>
        </pc:picChg>
      </pc:sldChg>
      <pc:sldChg chg="addSp delSp modSp add del mod">
        <pc:chgData name="Laura Amy Daīnes" userId="4c6a6cecbfa8f699" providerId="LiveId" clId="{83A65A40-E06C-D046-B3D2-925785DD949D}" dt="2021-03-04T16:19:04.671" v="4305" actId="2696"/>
        <pc:sldMkLst>
          <pc:docMk/>
          <pc:sldMk cId="3746706504" sldId="322"/>
        </pc:sldMkLst>
        <pc:spChg chg="del">
          <ac:chgData name="Laura Amy Daīnes" userId="4c6a6cecbfa8f699" providerId="LiveId" clId="{83A65A40-E06C-D046-B3D2-925785DD949D}" dt="2021-02-22T13:01:53.562" v="3171"/>
          <ac:spMkLst>
            <pc:docMk/>
            <pc:sldMk cId="3746706504" sldId="322"/>
            <ac:spMk id="3" creationId="{A924C428-5BFE-1547-8EB6-55ABE1DE93F9}"/>
          </ac:spMkLst>
        </pc:spChg>
        <pc:picChg chg="add mod">
          <ac:chgData name="Laura Amy Daīnes" userId="4c6a6cecbfa8f699" providerId="LiveId" clId="{83A65A40-E06C-D046-B3D2-925785DD949D}" dt="2021-02-22T13:02:09.815" v="3179" actId="1076"/>
          <ac:picMkLst>
            <pc:docMk/>
            <pc:sldMk cId="3746706504" sldId="322"/>
            <ac:picMk id="4" creationId="{C0CC44D9-6543-654B-BC5A-DDECA5A05716}"/>
          </ac:picMkLst>
        </pc:picChg>
      </pc:sldChg>
      <pc:sldChg chg="addSp delSp modSp add del mod">
        <pc:chgData name="Laura Amy Daīnes" userId="4c6a6cecbfa8f699" providerId="LiveId" clId="{83A65A40-E06C-D046-B3D2-925785DD949D}" dt="2021-03-04T16:19:03.536" v="4302" actId="2696"/>
        <pc:sldMkLst>
          <pc:docMk/>
          <pc:sldMk cId="1849729086" sldId="323"/>
        </pc:sldMkLst>
        <pc:spChg chg="add del mod">
          <ac:chgData name="Laura Amy Daīnes" userId="4c6a6cecbfa8f699" providerId="LiveId" clId="{83A65A40-E06C-D046-B3D2-925785DD949D}" dt="2021-02-22T13:01:21.692" v="3151"/>
          <ac:spMkLst>
            <pc:docMk/>
            <pc:sldMk cId="1849729086" sldId="323"/>
            <ac:spMk id="3" creationId="{D2333BD1-8160-F442-8025-1A1C7496B70A}"/>
          </ac:spMkLst>
        </pc:spChg>
        <pc:picChg chg="add mod">
          <ac:chgData name="Laura Amy Daīnes" userId="4c6a6cecbfa8f699" providerId="LiveId" clId="{83A65A40-E06C-D046-B3D2-925785DD949D}" dt="2021-02-22T13:01:25.686" v="3156" actId="1076"/>
          <ac:picMkLst>
            <pc:docMk/>
            <pc:sldMk cId="1849729086" sldId="323"/>
            <ac:picMk id="6" creationId="{2A925F44-0B17-8D46-8EBE-EB2FE8F1CF21}"/>
          </ac:picMkLst>
        </pc:picChg>
        <pc:picChg chg="del">
          <ac:chgData name="Laura Amy Daīnes" userId="4c6a6cecbfa8f699" providerId="LiveId" clId="{83A65A40-E06C-D046-B3D2-925785DD949D}" dt="2021-02-22T13:01:08.244" v="3149" actId="478"/>
          <ac:picMkLst>
            <pc:docMk/>
            <pc:sldMk cId="1849729086" sldId="323"/>
            <ac:picMk id="9" creationId="{F5D104BD-2ADA-E94B-B758-5A62FA45CC22}"/>
          </ac:picMkLst>
        </pc:picChg>
      </pc:sldChg>
      <pc:sldChg chg="addSp delSp modSp add del mod">
        <pc:chgData name="Laura Amy Daīnes" userId="4c6a6cecbfa8f699" providerId="LiveId" clId="{83A65A40-E06C-D046-B3D2-925785DD949D}" dt="2021-03-04T16:19:03.922" v="4303" actId="2696"/>
        <pc:sldMkLst>
          <pc:docMk/>
          <pc:sldMk cId="4086230155" sldId="324"/>
        </pc:sldMkLst>
        <pc:spChg chg="add del mod">
          <ac:chgData name="Laura Amy Daīnes" userId="4c6a6cecbfa8f699" providerId="LiveId" clId="{83A65A40-E06C-D046-B3D2-925785DD949D}" dt="2021-02-22T13:01:29.248" v="3157"/>
          <ac:spMkLst>
            <pc:docMk/>
            <pc:sldMk cId="4086230155" sldId="324"/>
            <ac:spMk id="3" creationId="{5B69B79F-4D16-0F4F-9CCB-7485DAC6FE21}"/>
          </ac:spMkLst>
        </pc:spChg>
        <pc:picChg chg="add mod">
          <ac:chgData name="Laura Amy Daīnes" userId="4c6a6cecbfa8f699" providerId="LiveId" clId="{83A65A40-E06C-D046-B3D2-925785DD949D}" dt="2021-02-22T13:01:33.871" v="3162" actId="1076"/>
          <ac:picMkLst>
            <pc:docMk/>
            <pc:sldMk cId="4086230155" sldId="324"/>
            <ac:picMk id="6" creationId="{0E141D6A-65A8-5F40-8709-A13C31082CAB}"/>
          </ac:picMkLst>
        </pc:picChg>
        <pc:picChg chg="del">
          <ac:chgData name="Laura Amy Daīnes" userId="4c6a6cecbfa8f699" providerId="LiveId" clId="{83A65A40-E06C-D046-B3D2-925785DD949D}" dt="2021-02-22T13:01:09.990" v="3150" actId="478"/>
          <ac:picMkLst>
            <pc:docMk/>
            <pc:sldMk cId="4086230155" sldId="324"/>
            <ac:picMk id="9" creationId="{F5D104BD-2ADA-E94B-B758-5A62FA45CC22}"/>
          </ac:picMkLst>
        </pc:picChg>
      </pc:sldChg>
      <pc:sldChg chg="addSp delSp modSp add del mod">
        <pc:chgData name="Laura Amy Daīnes" userId="4c6a6cecbfa8f699" providerId="LiveId" clId="{83A65A40-E06C-D046-B3D2-925785DD949D}" dt="2021-03-04T16:19:05.002" v="4306" actId="2696"/>
        <pc:sldMkLst>
          <pc:docMk/>
          <pc:sldMk cId="2410942714" sldId="325"/>
        </pc:sldMkLst>
        <pc:spChg chg="del">
          <ac:chgData name="Laura Amy Daīnes" userId="4c6a6cecbfa8f699" providerId="LiveId" clId="{83A65A40-E06C-D046-B3D2-925785DD949D}" dt="2021-02-22T13:02:18.643" v="3180"/>
          <ac:spMkLst>
            <pc:docMk/>
            <pc:sldMk cId="2410942714" sldId="325"/>
            <ac:spMk id="3" creationId="{A924C428-5BFE-1547-8EB6-55ABE1DE93F9}"/>
          </ac:spMkLst>
        </pc:spChg>
        <pc:picChg chg="add mod">
          <ac:chgData name="Laura Amy Daīnes" userId="4c6a6cecbfa8f699" providerId="LiveId" clId="{83A65A40-E06C-D046-B3D2-925785DD949D}" dt="2021-02-22T13:02:24.114" v="3186" actId="1076"/>
          <ac:picMkLst>
            <pc:docMk/>
            <pc:sldMk cId="2410942714" sldId="325"/>
            <ac:picMk id="4" creationId="{A8DAB770-3608-F248-8BF2-7B7C137C52B9}"/>
          </ac:picMkLst>
        </pc:picChg>
      </pc:sldChg>
      <pc:sldChg chg="addSp delSp modSp add del mod">
        <pc:chgData name="Laura Amy Daīnes" userId="4c6a6cecbfa8f699" providerId="LiveId" clId="{83A65A40-E06C-D046-B3D2-925785DD949D}" dt="2021-03-04T16:19:05.326" v="4307" actId="2696"/>
        <pc:sldMkLst>
          <pc:docMk/>
          <pc:sldMk cId="2978581858" sldId="326"/>
        </pc:sldMkLst>
        <pc:spChg chg="del">
          <ac:chgData name="Laura Amy Daīnes" userId="4c6a6cecbfa8f699" providerId="LiveId" clId="{83A65A40-E06C-D046-B3D2-925785DD949D}" dt="2021-02-22T13:02:28.476" v="3187"/>
          <ac:spMkLst>
            <pc:docMk/>
            <pc:sldMk cId="2978581858" sldId="326"/>
            <ac:spMk id="3" creationId="{A924C428-5BFE-1547-8EB6-55ABE1DE93F9}"/>
          </ac:spMkLst>
        </pc:spChg>
        <pc:picChg chg="add mod">
          <ac:chgData name="Laura Amy Daīnes" userId="4c6a6cecbfa8f699" providerId="LiveId" clId="{83A65A40-E06C-D046-B3D2-925785DD949D}" dt="2021-02-22T13:02:34.828" v="3194" actId="1076"/>
          <ac:picMkLst>
            <pc:docMk/>
            <pc:sldMk cId="2978581858" sldId="326"/>
            <ac:picMk id="4" creationId="{8427AA66-4885-124D-9EE1-406B71EF458F}"/>
          </ac:picMkLst>
        </pc:picChg>
      </pc:sldChg>
      <pc:sldChg chg="addSp delSp modSp add del mod">
        <pc:chgData name="Laura Amy Daīnes" userId="4c6a6cecbfa8f699" providerId="LiveId" clId="{83A65A40-E06C-D046-B3D2-925785DD949D}" dt="2021-03-04T16:19:06.151" v="4308" actId="2696"/>
        <pc:sldMkLst>
          <pc:docMk/>
          <pc:sldMk cId="1227039016" sldId="327"/>
        </pc:sldMkLst>
        <pc:spChg chg="add del mod">
          <ac:chgData name="Laura Amy Daīnes" userId="4c6a6cecbfa8f699" providerId="LiveId" clId="{83A65A40-E06C-D046-B3D2-925785DD949D}" dt="2021-02-22T13:20:00.437" v="3237"/>
          <ac:spMkLst>
            <pc:docMk/>
            <pc:sldMk cId="1227039016" sldId="327"/>
            <ac:spMk id="3" creationId="{848F39AE-8B07-CF45-BA60-1645032858FD}"/>
          </ac:spMkLst>
        </pc:spChg>
        <pc:picChg chg="del">
          <ac:chgData name="Laura Amy Daīnes" userId="4c6a6cecbfa8f699" providerId="LiveId" clId="{83A65A40-E06C-D046-B3D2-925785DD949D}" dt="2021-02-22T13:05:57.039" v="3234" actId="478"/>
          <ac:picMkLst>
            <pc:docMk/>
            <pc:sldMk cId="1227039016" sldId="327"/>
            <ac:picMk id="4" creationId="{8427AA66-4885-124D-9EE1-406B71EF458F}"/>
          </ac:picMkLst>
        </pc:picChg>
        <pc:picChg chg="add mod">
          <ac:chgData name="Laura Amy Daīnes" userId="4c6a6cecbfa8f699" providerId="LiveId" clId="{83A65A40-E06C-D046-B3D2-925785DD949D}" dt="2021-02-22T13:20:03.314" v="3242" actId="1076"/>
          <ac:picMkLst>
            <pc:docMk/>
            <pc:sldMk cId="1227039016" sldId="327"/>
            <ac:picMk id="7" creationId="{1E8E4009-A4FB-6048-A424-B7363BE678FA}"/>
          </ac:picMkLst>
        </pc:picChg>
      </pc:sldChg>
      <pc:sldChg chg="addSp delSp modSp add del mod">
        <pc:chgData name="Laura Amy Daīnes" userId="4c6a6cecbfa8f699" providerId="LiveId" clId="{83A65A40-E06C-D046-B3D2-925785DD949D}" dt="2021-03-04T16:19:06.502" v="4309" actId="2696"/>
        <pc:sldMkLst>
          <pc:docMk/>
          <pc:sldMk cId="659377350" sldId="328"/>
        </pc:sldMkLst>
        <pc:spChg chg="del">
          <ac:chgData name="Laura Amy Daīnes" userId="4c6a6cecbfa8f699" providerId="LiveId" clId="{83A65A40-E06C-D046-B3D2-925785DD949D}" dt="2021-02-22T13:20:11.119" v="3243"/>
          <ac:spMkLst>
            <pc:docMk/>
            <pc:sldMk cId="659377350" sldId="328"/>
            <ac:spMk id="3" creationId="{848F39AE-8B07-CF45-BA60-1645032858FD}"/>
          </ac:spMkLst>
        </pc:spChg>
        <pc:picChg chg="add mod">
          <ac:chgData name="Laura Amy Daīnes" userId="4c6a6cecbfa8f699" providerId="LiveId" clId="{83A65A40-E06C-D046-B3D2-925785DD949D}" dt="2021-02-22T13:20:16.347" v="3248" actId="1076"/>
          <ac:picMkLst>
            <pc:docMk/>
            <pc:sldMk cId="659377350" sldId="328"/>
            <ac:picMk id="4" creationId="{D67DA5BD-B219-DF4F-B6D2-2B34A5FE8B4A}"/>
          </ac:picMkLst>
        </pc:picChg>
        <pc:picChg chg="add mod">
          <ac:chgData name="Laura Amy Daīnes" userId="4c6a6cecbfa8f699" providerId="LiveId" clId="{83A65A40-E06C-D046-B3D2-925785DD949D}" dt="2021-02-22T13:20:21.655" v="3252" actId="1076"/>
          <ac:picMkLst>
            <pc:docMk/>
            <pc:sldMk cId="659377350" sldId="328"/>
            <ac:picMk id="7" creationId="{55D16193-3FA1-9742-868A-84CD3029FB8B}"/>
          </ac:picMkLst>
        </pc:picChg>
      </pc:sldChg>
      <pc:sldChg chg="addSp delSp modSp add del mod">
        <pc:chgData name="Laura Amy Daīnes" userId="4c6a6cecbfa8f699" providerId="LiveId" clId="{83A65A40-E06C-D046-B3D2-925785DD949D}" dt="2021-03-04T16:19:07.048" v="4310" actId="2696"/>
        <pc:sldMkLst>
          <pc:docMk/>
          <pc:sldMk cId="3254573024" sldId="329"/>
        </pc:sldMkLst>
        <pc:spChg chg="del">
          <ac:chgData name="Laura Amy Daīnes" userId="4c6a6cecbfa8f699" providerId="LiveId" clId="{83A65A40-E06C-D046-B3D2-925785DD949D}" dt="2021-02-22T13:20:33.071" v="3253"/>
          <ac:spMkLst>
            <pc:docMk/>
            <pc:sldMk cId="3254573024" sldId="329"/>
            <ac:spMk id="3" creationId="{848F39AE-8B07-CF45-BA60-1645032858FD}"/>
          </ac:spMkLst>
        </pc:spChg>
        <pc:picChg chg="add mod">
          <ac:chgData name="Laura Amy Daīnes" userId="4c6a6cecbfa8f699" providerId="LiveId" clId="{83A65A40-E06C-D046-B3D2-925785DD949D}" dt="2021-02-22T13:20:43.134" v="3262" actId="1076"/>
          <ac:picMkLst>
            <pc:docMk/>
            <pc:sldMk cId="3254573024" sldId="329"/>
            <ac:picMk id="4" creationId="{9AEB6DF5-D33B-AE4C-8EF7-4A3B84123BAB}"/>
          </ac:picMkLst>
        </pc:picChg>
        <pc:picChg chg="add mod">
          <ac:chgData name="Laura Amy Daīnes" userId="4c6a6cecbfa8f699" providerId="LiveId" clId="{83A65A40-E06C-D046-B3D2-925785DD949D}" dt="2021-02-22T13:20:45.150" v="3264" actId="1076"/>
          <ac:picMkLst>
            <pc:docMk/>
            <pc:sldMk cId="3254573024" sldId="329"/>
            <ac:picMk id="7" creationId="{1EEA4F37-4B7A-E245-8C67-8BE3B848EDA6}"/>
          </ac:picMkLst>
        </pc:picChg>
      </pc:sldChg>
      <pc:sldChg chg="addSp delSp modSp add del mod">
        <pc:chgData name="Laura Amy Daīnes" userId="4c6a6cecbfa8f699" providerId="LiveId" clId="{83A65A40-E06C-D046-B3D2-925785DD949D}" dt="2021-03-05T09:47:10.459" v="4826" actId="2696"/>
        <pc:sldMkLst>
          <pc:docMk/>
          <pc:sldMk cId="480810719" sldId="330"/>
        </pc:sldMkLst>
        <pc:spChg chg="mod">
          <ac:chgData name="Laura Amy Daīnes" userId="4c6a6cecbfa8f699" providerId="LiveId" clId="{83A65A40-E06C-D046-B3D2-925785DD949D}" dt="2021-03-04T15:59:30.230" v="3968" actId="20577"/>
          <ac:spMkLst>
            <pc:docMk/>
            <pc:sldMk cId="480810719" sldId="330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4T15:59:47.134" v="3971" actId="478"/>
          <ac:spMkLst>
            <pc:docMk/>
            <pc:sldMk cId="480810719" sldId="330"/>
            <ac:spMk id="4" creationId="{D0F02769-2C8E-2C47-937F-59DA83AEAABC}"/>
          </ac:spMkLst>
        </pc:spChg>
        <pc:spChg chg="add mod">
          <ac:chgData name="Laura Amy Daīnes" userId="4c6a6cecbfa8f699" providerId="LiveId" clId="{83A65A40-E06C-D046-B3D2-925785DD949D}" dt="2021-03-04T15:59:45.589" v="3970"/>
          <ac:spMkLst>
            <pc:docMk/>
            <pc:sldMk cId="480810719" sldId="330"/>
            <ac:spMk id="7" creationId="{1A3B94CA-1BA5-3B4D-AF3F-BC704A3E7450}"/>
          </ac:spMkLst>
        </pc:spChg>
        <pc:spChg chg="del">
          <ac:chgData name="Laura Amy Daīnes" userId="4c6a6cecbfa8f699" providerId="LiveId" clId="{83A65A40-E06C-D046-B3D2-925785DD949D}" dt="2021-03-04T15:59:44.921" v="3969" actId="478"/>
          <ac:spMkLst>
            <pc:docMk/>
            <pc:sldMk cId="480810719" sldId="330"/>
            <ac:spMk id="8" creationId="{388245D4-0D99-DB4B-A763-E5F8969F659A}"/>
          </ac:spMkLst>
        </pc:spChg>
      </pc:sldChg>
      <pc:sldChg chg="addSp delSp modSp add mod">
        <pc:chgData name="Laura Amy Daīnes" userId="4c6a6cecbfa8f699" providerId="LiveId" clId="{83A65A40-E06C-D046-B3D2-925785DD949D}" dt="2021-03-10T09:37:38.938" v="9631" actId="20577"/>
        <pc:sldMkLst>
          <pc:docMk/>
          <pc:sldMk cId="3568871228" sldId="331"/>
        </pc:sldMkLst>
        <pc:spChg chg="mod">
          <ac:chgData name="Laura Amy Daīnes" userId="4c6a6cecbfa8f699" providerId="LiveId" clId="{83A65A40-E06C-D046-B3D2-925785DD949D}" dt="2021-03-10T09:37:38.938" v="9631" actId="20577"/>
          <ac:spMkLst>
            <pc:docMk/>
            <pc:sldMk cId="3568871228" sldId="331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6T17:06:50.620" v="6676"/>
          <ac:spMkLst>
            <pc:docMk/>
            <pc:sldMk cId="3568871228" sldId="331"/>
            <ac:spMk id="4" creationId="{F3DC3B25-B479-0B46-A4EC-546877B7D047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568871228" sldId="331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6T14:08:34.872" v="6162" actId="20577"/>
          <ac:spMkLst>
            <pc:docMk/>
            <pc:sldMk cId="3568871228" sldId="331"/>
            <ac:spMk id="8" creationId="{388245D4-0D99-DB4B-A763-E5F8969F659A}"/>
          </ac:spMkLst>
        </pc:spChg>
        <pc:graphicFrameChg chg="add del mod">
          <ac:chgData name="Laura Amy Daīnes" userId="4c6a6cecbfa8f699" providerId="LiveId" clId="{83A65A40-E06C-D046-B3D2-925785DD949D}" dt="2021-03-06T17:06:50.620" v="6676"/>
          <ac:graphicFrameMkLst>
            <pc:docMk/>
            <pc:sldMk cId="3568871228" sldId="331"/>
            <ac:graphicFrameMk id="2" creationId="{DC37FD1C-F30A-E24F-9993-EFA2B474C35F}"/>
          </ac:graphicFrameMkLst>
        </pc:graphicFrameChg>
      </pc:sldChg>
      <pc:sldChg chg="addSp delSp modSp add mod">
        <pc:chgData name="Laura Amy Daīnes" userId="4c6a6cecbfa8f699" providerId="LiveId" clId="{83A65A40-E06C-D046-B3D2-925785DD949D}" dt="2021-03-10T09:37:49.321" v="9635" actId="20577"/>
        <pc:sldMkLst>
          <pc:docMk/>
          <pc:sldMk cId="2700694804" sldId="332"/>
        </pc:sldMkLst>
        <pc:spChg chg="mod">
          <ac:chgData name="Laura Amy Daīnes" userId="4c6a6cecbfa8f699" providerId="LiveId" clId="{83A65A40-E06C-D046-B3D2-925785DD949D}" dt="2021-03-10T09:37:49.321" v="9635" actId="20577"/>
          <ac:spMkLst>
            <pc:docMk/>
            <pc:sldMk cId="2700694804" sldId="332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6T14:06:21.239" v="6112" actId="478"/>
          <ac:spMkLst>
            <pc:docMk/>
            <pc:sldMk cId="2700694804" sldId="332"/>
            <ac:spMk id="4" creationId="{A4913B01-A0C6-8D40-83FE-946C9AA8D538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2700694804" sldId="332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06T14:08:49.076" v="6163" actId="478"/>
          <ac:spMkLst>
            <pc:docMk/>
            <pc:sldMk cId="2700694804" sldId="332"/>
            <ac:spMk id="7" creationId="{056BE9E8-F188-1342-950D-A31B25A71D07}"/>
          </ac:spMkLst>
        </pc:spChg>
        <pc:spChg chg="del">
          <ac:chgData name="Laura Amy Daīnes" userId="4c6a6cecbfa8f699" providerId="LiveId" clId="{83A65A40-E06C-D046-B3D2-925785DD949D}" dt="2021-03-06T14:06:19.451" v="6111" actId="478"/>
          <ac:spMkLst>
            <pc:docMk/>
            <pc:sldMk cId="2700694804" sldId="332"/>
            <ac:spMk id="8" creationId="{388245D4-0D99-DB4B-A763-E5F8969F659A}"/>
          </ac:spMkLst>
        </pc:spChg>
        <pc:spChg chg="add del mod">
          <ac:chgData name="Laura Amy Daīnes" userId="4c6a6cecbfa8f699" providerId="LiveId" clId="{83A65A40-E06C-D046-B3D2-925785DD949D}" dt="2021-03-06T14:08:52.082" v="6165" actId="478"/>
          <ac:spMkLst>
            <pc:docMk/>
            <pc:sldMk cId="2700694804" sldId="332"/>
            <ac:spMk id="9" creationId="{06E6A27A-7E29-8F47-ACFC-C8E1D260766E}"/>
          </ac:spMkLst>
        </pc:spChg>
        <pc:spChg chg="add mod">
          <ac:chgData name="Laura Amy Daīnes" userId="4c6a6cecbfa8f699" providerId="LiveId" clId="{83A65A40-E06C-D046-B3D2-925785DD949D}" dt="2021-03-06T16:38:49.795" v="6228" actId="20577"/>
          <ac:spMkLst>
            <pc:docMk/>
            <pc:sldMk cId="2700694804" sldId="332"/>
            <ac:spMk id="10" creationId="{C1AE07B6-E432-8F43-B4C3-3D14B86AD5C3}"/>
          </ac:spMkLst>
        </pc:spChg>
        <pc:graphicFrameChg chg="add del mod">
          <ac:chgData name="Laura Amy Daīnes" userId="4c6a6cecbfa8f699" providerId="LiveId" clId="{83A65A40-E06C-D046-B3D2-925785DD949D}" dt="2021-03-07T14:06:16.435" v="7350"/>
          <ac:graphicFrameMkLst>
            <pc:docMk/>
            <pc:sldMk cId="2700694804" sldId="332"/>
            <ac:graphicFrameMk id="2" creationId="{5E21E686-F9D2-494E-B616-AFFA2AB6C2AF}"/>
          </ac:graphicFrameMkLst>
        </pc:graphicFrameChg>
      </pc:sldChg>
      <pc:sldChg chg="addSp delSp modSp add mod">
        <pc:chgData name="Laura Amy Daīnes" userId="4c6a6cecbfa8f699" providerId="LiveId" clId="{83A65A40-E06C-D046-B3D2-925785DD949D}" dt="2021-03-10T11:14:59.972" v="9951"/>
        <pc:sldMkLst>
          <pc:docMk/>
          <pc:sldMk cId="3821587339" sldId="333"/>
        </pc:sldMkLst>
        <pc:spChg chg="mod">
          <ac:chgData name="Laura Amy Daīnes" userId="4c6a6cecbfa8f699" providerId="LiveId" clId="{83A65A40-E06C-D046-B3D2-925785DD949D}" dt="2021-03-10T11:14:59.972" v="9951"/>
          <ac:spMkLst>
            <pc:docMk/>
            <pc:sldMk cId="3821587339" sldId="333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6T14:06:30.359" v="6116" actId="478"/>
          <ac:spMkLst>
            <pc:docMk/>
            <pc:sldMk cId="3821587339" sldId="333"/>
            <ac:spMk id="4" creationId="{08D4220E-A44C-D74F-A1DC-7DB2740C4FB7}"/>
          </ac:spMkLst>
        </pc:spChg>
        <pc:spChg chg="add del mod">
          <ac:chgData name="Laura Amy Daīnes" userId="4c6a6cecbfa8f699" providerId="LiveId" clId="{83A65A40-E06C-D046-B3D2-925785DD949D}" dt="2021-03-07T15:05:43.516" v="7396"/>
          <ac:spMkLst>
            <pc:docMk/>
            <pc:sldMk cId="3821587339" sldId="333"/>
            <ac:spMk id="4" creationId="{D136268A-1322-524A-A5C7-D312C68E240E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821587339" sldId="333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06T14:08:56.329" v="6166" actId="478"/>
          <ac:spMkLst>
            <pc:docMk/>
            <pc:sldMk cId="3821587339" sldId="333"/>
            <ac:spMk id="7" creationId="{8EEC3EBA-2AEC-724E-B432-53B2486ECC7A}"/>
          </ac:spMkLst>
        </pc:spChg>
        <pc:spChg chg="del">
          <ac:chgData name="Laura Amy Daīnes" userId="4c6a6cecbfa8f699" providerId="LiveId" clId="{83A65A40-E06C-D046-B3D2-925785DD949D}" dt="2021-03-06T14:06:27.296" v="6114" actId="478"/>
          <ac:spMkLst>
            <pc:docMk/>
            <pc:sldMk cId="3821587339" sldId="333"/>
            <ac:spMk id="8" creationId="{388245D4-0D99-DB4B-A763-E5F8969F659A}"/>
          </ac:spMkLst>
        </pc:spChg>
        <pc:spChg chg="add mod">
          <ac:chgData name="Laura Amy Daīnes" userId="4c6a6cecbfa8f699" providerId="LiveId" clId="{83A65A40-E06C-D046-B3D2-925785DD949D}" dt="2021-03-06T16:39:01.620" v="6256" actId="20577"/>
          <ac:spMkLst>
            <pc:docMk/>
            <pc:sldMk cId="3821587339" sldId="333"/>
            <ac:spMk id="9" creationId="{D1343EEB-E95F-EA45-AD90-C25D1FF17B0F}"/>
          </ac:spMkLst>
        </pc:spChg>
        <pc:spChg chg="add del mod">
          <ac:chgData name="Laura Amy Daīnes" userId="4c6a6cecbfa8f699" providerId="LiveId" clId="{83A65A40-E06C-D046-B3D2-925785DD949D}" dt="2021-03-06T18:20:16.077" v="7076"/>
          <ac:spMkLst>
            <pc:docMk/>
            <pc:sldMk cId="3821587339" sldId="333"/>
            <ac:spMk id="10" creationId="{1EBF641D-7619-4643-9EB7-7537C837BF8B}"/>
          </ac:spMkLst>
        </pc:spChg>
        <pc:spChg chg="add del mod">
          <ac:chgData name="Laura Amy Daīnes" userId="4c6a6cecbfa8f699" providerId="LiveId" clId="{83A65A40-E06C-D046-B3D2-925785DD949D}" dt="2021-03-06T18:21:14.863" v="7114"/>
          <ac:spMkLst>
            <pc:docMk/>
            <pc:sldMk cId="3821587339" sldId="333"/>
            <ac:spMk id="12" creationId="{828F8191-E647-BD42-98E5-A90CBD5489A9}"/>
          </ac:spMkLst>
        </pc:spChg>
        <pc:graphicFrameChg chg="add del mod">
          <ac:chgData name="Laura Amy Daīnes" userId="4c6a6cecbfa8f699" providerId="LiveId" clId="{83A65A40-E06C-D046-B3D2-925785DD949D}" dt="2021-03-07T15:05:43.516" v="7396"/>
          <ac:graphicFrameMkLst>
            <pc:docMk/>
            <pc:sldMk cId="3821587339" sldId="333"/>
            <ac:graphicFrameMk id="2" creationId="{81390433-52AE-EC4D-BAA6-C016B6736491}"/>
          </ac:graphicFrameMkLst>
        </pc:graphicFrameChg>
        <pc:graphicFrameChg chg="add del mod">
          <ac:chgData name="Laura Amy Daīnes" userId="4c6a6cecbfa8f699" providerId="LiveId" clId="{83A65A40-E06C-D046-B3D2-925785DD949D}" dt="2021-03-06T18:20:16.077" v="7076"/>
          <ac:graphicFrameMkLst>
            <pc:docMk/>
            <pc:sldMk cId="3821587339" sldId="333"/>
            <ac:graphicFrameMk id="6" creationId="{35A1D9C5-FFB4-2344-8E6D-BF8DA51C419B}"/>
          </ac:graphicFrameMkLst>
        </pc:graphicFrameChg>
        <pc:graphicFrameChg chg="add del mod">
          <ac:chgData name="Laura Amy Daīnes" userId="4c6a6cecbfa8f699" providerId="LiveId" clId="{83A65A40-E06C-D046-B3D2-925785DD949D}" dt="2021-03-06T18:21:14.863" v="7114"/>
          <ac:graphicFrameMkLst>
            <pc:docMk/>
            <pc:sldMk cId="3821587339" sldId="333"/>
            <ac:graphicFrameMk id="11" creationId="{9C534DAF-5A12-7B40-94CD-BE87ADEF3637}"/>
          </ac:graphicFrameMkLst>
        </pc:graphicFrameChg>
      </pc:sldChg>
      <pc:sldChg chg="addSp delSp modSp add mod">
        <pc:chgData name="Laura Amy Daīnes" userId="4c6a6cecbfa8f699" providerId="LiveId" clId="{83A65A40-E06C-D046-B3D2-925785DD949D}" dt="2021-03-10T11:21:02.860" v="9971"/>
        <pc:sldMkLst>
          <pc:docMk/>
          <pc:sldMk cId="3616329990" sldId="334"/>
        </pc:sldMkLst>
        <pc:spChg chg="mod">
          <ac:chgData name="Laura Amy Daīnes" userId="4c6a6cecbfa8f699" providerId="LiveId" clId="{83A65A40-E06C-D046-B3D2-925785DD949D}" dt="2021-03-10T11:21:02.860" v="9971"/>
          <ac:spMkLst>
            <pc:docMk/>
            <pc:sldMk cId="3616329990" sldId="334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6T14:06:55.245" v="6127" actId="478"/>
          <ac:spMkLst>
            <pc:docMk/>
            <pc:sldMk cId="3616329990" sldId="334"/>
            <ac:spMk id="4" creationId="{C316BB01-F5A3-8940-BB54-F878D9485FE1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616329990" sldId="334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07T16:22:39.586" v="7717" actId="478"/>
          <ac:spMkLst>
            <pc:docMk/>
            <pc:sldMk cId="3616329990" sldId="334"/>
            <ac:spMk id="6" creationId="{84042702-36FA-544C-A89B-2F86E524DFFB}"/>
          </ac:spMkLst>
        </pc:spChg>
        <pc:spChg chg="add del mod">
          <ac:chgData name="Laura Amy Daīnes" userId="4c6a6cecbfa8f699" providerId="LiveId" clId="{83A65A40-E06C-D046-B3D2-925785DD949D}" dt="2021-03-06T14:09:22.971" v="6177" actId="478"/>
          <ac:spMkLst>
            <pc:docMk/>
            <pc:sldMk cId="3616329990" sldId="334"/>
            <ac:spMk id="7" creationId="{5DBE86B0-3ABD-6C4F-833F-3DC0284CEEEE}"/>
          </ac:spMkLst>
        </pc:spChg>
        <pc:spChg chg="add mod">
          <ac:chgData name="Laura Amy Daīnes" userId="4c6a6cecbfa8f699" providerId="LiveId" clId="{83A65A40-E06C-D046-B3D2-925785DD949D}" dt="2021-03-07T16:22:40.235" v="7718"/>
          <ac:spMkLst>
            <pc:docMk/>
            <pc:sldMk cId="3616329990" sldId="334"/>
            <ac:spMk id="7" creationId="{9CB19B06-1BBC-4341-8684-4F6C68DAA816}"/>
          </ac:spMkLst>
        </pc:spChg>
        <pc:spChg chg="del">
          <ac:chgData name="Laura Amy Daīnes" userId="4c6a6cecbfa8f699" providerId="LiveId" clId="{83A65A40-E06C-D046-B3D2-925785DD949D}" dt="2021-03-06T14:06:53.854" v="6126" actId="478"/>
          <ac:spMkLst>
            <pc:docMk/>
            <pc:sldMk cId="3616329990" sldId="334"/>
            <ac:spMk id="8" creationId="{388245D4-0D99-DB4B-A763-E5F8969F659A}"/>
          </ac:spMkLst>
        </pc:spChg>
        <pc:spChg chg="add del mod">
          <ac:chgData name="Laura Amy Daīnes" userId="4c6a6cecbfa8f699" providerId="LiveId" clId="{83A65A40-E06C-D046-B3D2-925785DD949D}" dt="2021-03-06T14:09:26.184" v="6179" actId="478"/>
          <ac:spMkLst>
            <pc:docMk/>
            <pc:sldMk cId="3616329990" sldId="334"/>
            <ac:spMk id="9" creationId="{EDDEA87F-62F9-424E-A2E0-7DDE845DFFF4}"/>
          </ac:spMkLst>
        </pc:spChg>
        <pc:spChg chg="add del mod">
          <ac:chgData name="Laura Amy Daīnes" userId="4c6a6cecbfa8f699" providerId="LiveId" clId="{83A65A40-E06C-D046-B3D2-925785DD949D}" dt="2021-03-07T16:21:06.479" v="7685" actId="478"/>
          <ac:spMkLst>
            <pc:docMk/>
            <pc:sldMk cId="3616329990" sldId="334"/>
            <ac:spMk id="10" creationId="{859145D7-C5D3-DF4E-99B6-923635509362}"/>
          </ac:spMkLst>
        </pc:spChg>
      </pc:sldChg>
      <pc:sldChg chg="addSp delSp modSp add del mod ord">
        <pc:chgData name="Laura Amy Daīnes" userId="4c6a6cecbfa8f699" providerId="LiveId" clId="{83A65A40-E06C-D046-B3D2-925785DD949D}" dt="2021-03-07T15:07:21.273" v="7405" actId="2696"/>
        <pc:sldMkLst>
          <pc:docMk/>
          <pc:sldMk cId="1982477900" sldId="335"/>
        </pc:sldMkLst>
        <pc:spChg chg="add del mod">
          <ac:chgData name="Laura Amy Daīnes" userId="4c6a6cecbfa8f699" providerId="LiveId" clId="{83A65A40-E06C-D046-B3D2-925785DD949D}" dt="2021-03-06T14:10:57.282" v="6201" actId="478"/>
          <ac:spMkLst>
            <pc:docMk/>
            <pc:sldMk cId="1982477900" sldId="335"/>
            <ac:spMk id="21" creationId="{C9F28955-B331-4145-8B2E-243B20AF6FD8}"/>
          </ac:spMkLst>
        </pc:spChg>
        <pc:spChg chg="del">
          <ac:chgData name="Laura Amy Daīnes" userId="4c6a6cecbfa8f699" providerId="LiveId" clId="{83A65A40-E06C-D046-B3D2-925785DD949D}" dt="2021-03-06T14:05:43.712" v="6098" actId="478"/>
          <ac:spMkLst>
            <pc:docMk/>
            <pc:sldMk cId="1982477900" sldId="335"/>
            <ac:spMk id="23" creationId="{0C3A9C65-87F2-7A46-845A-FD7130F606E0}"/>
          </ac:spMkLst>
        </pc:spChg>
        <pc:spChg chg="add del mod">
          <ac:chgData name="Laura Amy Daīnes" userId="4c6a6cecbfa8f699" providerId="LiveId" clId="{83A65A40-E06C-D046-B3D2-925785DD949D}" dt="2021-03-06T19:35:11.468" v="7277" actId="478"/>
          <ac:spMkLst>
            <pc:docMk/>
            <pc:sldMk cId="1982477900" sldId="335"/>
            <ac:spMk id="28" creationId="{574E854F-9DD5-9D4B-99CF-0E280B9E2892}"/>
          </ac:spMkLst>
        </pc:spChg>
        <pc:spChg chg="add mod">
          <ac:chgData name="Laura Amy Daīnes" userId="4c6a6cecbfa8f699" providerId="LiveId" clId="{83A65A40-E06C-D046-B3D2-925785DD949D}" dt="2021-03-06T19:35:12.780" v="7278"/>
          <ac:spMkLst>
            <pc:docMk/>
            <pc:sldMk cId="1982477900" sldId="335"/>
            <ac:spMk id="29" creationId="{E94BC3D8-CCF4-F24A-89ED-ED32AA4DD872}"/>
          </ac:spMkLst>
        </pc:spChg>
        <pc:picChg chg="add del mod">
          <ac:chgData name="Laura Amy Daīnes" userId="4c6a6cecbfa8f699" providerId="LiveId" clId="{83A65A40-E06C-D046-B3D2-925785DD949D}" dt="2021-03-06T19:34:47.293" v="7276" actId="478"/>
          <ac:picMkLst>
            <pc:docMk/>
            <pc:sldMk cId="1982477900" sldId="335"/>
            <ac:picMk id="3" creationId="{429010B5-DC8B-3841-B881-7C6247D666FE}"/>
          </ac:picMkLst>
        </pc:picChg>
      </pc:sldChg>
      <pc:sldChg chg="addSp delSp modSp add mod ord delDesignElem">
        <pc:chgData name="Laura Amy Daīnes" userId="4c6a6cecbfa8f699" providerId="LiveId" clId="{83A65A40-E06C-D046-B3D2-925785DD949D}" dt="2021-03-07T17:03:42.057" v="8521"/>
        <pc:sldMkLst>
          <pc:docMk/>
          <pc:sldMk cId="2340923660" sldId="336"/>
        </pc:sldMkLst>
        <pc:spChg chg="add del mod">
          <ac:chgData name="Laura Amy Daīnes" userId="4c6a6cecbfa8f699" providerId="LiveId" clId="{83A65A40-E06C-D046-B3D2-925785DD949D}" dt="2021-03-06T14:10:47.645" v="6197" actId="478"/>
          <ac:spMkLst>
            <pc:docMk/>
            <pc:sldMk cId="2340923660" sldId="336"/>
            <ac:spMk id="21" creationId="{61073406-2514-B446-974A-C8658D691C1F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2340923660" sldId="336"/>
            <ac:spMk id="22" creationId="{5669AB50-4CAD-4D10-A09A-A0C01AF9E6F6}"/>
          </ac:spMkLst>
        </pc:spChg>
        <pc:spChg chg="del mod">
          <ac:chgData name="Laura Amy Daīnes" userId="4c6a6cecbfa8f699" providerId="LiveId" clId="{83A65A40-E06C-D046-B3D2-925785DD949D}" dt="2021-03-06T14:05:19.738" v="6075" actId="478"/>
          <ac:spMkLst>
            <pc:docMk/>
            <pc:sldMk cId="2340923660" sldId="336"/>
            <ac:spMk id="23" creationId="{0C3A9C65-87F2-7A46-845A-FD7130F606E0}"/>
          </ac:spMkLst>
        </pc:spChg>
        <pc:spChg chg="add del mod">
          <ac:chgData name="Laura Amy Daīnes" userId="4c6a6cecbfa8f699" providerId="LiveId" clId="{83A65A40-E06C-D046-B3D2-925785DD949D}" dt="2021-03-06T18:07:15.857" v="6984" actId="478"/>
          <ac:spMkLst>
            <pc:docMk/>
            <pc:sldMk cId="2340923660" sldId="336"/>
            <ac:spMk id="28" creationId="{75D59621-3E61-E446-BDFD-CD2F92B70CC3}"/>
          </ac:spMkLst>
        </pc:spChg>
        <pc:spChg chg="add mod">
          <ac:chgData name="Laura Amy Daīnes" userId="4c6a6cecbfa8f699" providerId="LiveId" clId="{83A65A40-E06C-D046-B3D2-925785DD949D}" dt="2021-03-06T19:28:12.510" v="7243" actId="20577"/>
          <ac:spMkLst>
            <pc:docMk/>
            <pc:sldMk cId="2340923660" sldId="336"/>
            <ac:spMk id="29" creationId="{1CAEFFF2-4F61-8A41-9E6E-AECCE3DEFF63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340923660" sldId="336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340923660" sldId="336"/>
            <ac:grpSpMk id="24" creationId="{68B27BBA-AE99-4D00-A26E-0B49DA4B37AC}"/>
          </ac:grpSpMkLst>
        </pc:grpChg>
        <pc:picChg chg="add del mod">
          <ac:chgData name="Laura Amy Daīnes" userId="4c6a6cecbfa8f699" providerId="LiveId" clId="{83A65A40-E06C-D046-B3D2-925785DD949D}" dt="2021-03-06T19:29:36.945" v="7245" actId="478"/>
          <ac:picMkLst>
            <pc:docMk/>
            <pc:sldMk cId="2340923660" sldId="336"/>
            <ac:picMk id="3" creationId="{FF8B6A00-3D44-EF4C-9D45-269573869635}"/>
          </ac:picMkLst>
        </pc:picChg>
        <pc:picChg chg="add mod">
          <ac:chgData name="Laura Amy Daīnes" userId="4c6a6cecbfa8f699" providerId="LiveId" clId="{83A65A40-E06C-D046-B3D2-925785DD949D}" dt="2021-03-07T14:07:10.563" v="7355" actId="1076"/>
          <ac:picMkLst>
            <pc:docMk/>
            <pc:sldMk cId="2340923660" sldId="336"/>
            <ac:picMk id="4" creationId="{1E143CAC-8D39-7948-A05B-9C5EF80CA0DB}"/>
          </ac:picMkLst>
        </pc:picChg>
      </pc:sldChg>
      <pc:sldChg chg="addSp delSp modSp add mod delDesignElem">
        <pc:chgData name="Laura Amy Daīnes" userId="4c6a6cecbfa8f699" providerId="LiveId" clId="{83A65A40-E06C-D046-B3D2-925785DD949D}" dt="2021-03-07T17:03:42.057" v="8521"/>
        <pc:sldMkLst>
          <pc:docMk/>
          <pc:sldMk cId="2794663298" sldId="337"/>
        </pc:sldMkLst>
        <pc:spChg chg="add del mod">
          <ac:chgData name="Laura Amy Daīnes" userId="4c6a6cecbfa8f699" providerId="LiveId" clId="{83A65A40-E06C-D046-B3D2-925785DD949D}" dt="2021-03-05T10:26:32.333" v="4979" actId="478"/>
          <ac:spMkLst>
            <pc:docMk/>
            <pc:sldMk cId="2794663298" sldId="337"/>
            <ac:spMk id="3" creationId="{24DEEA9C-8E8E-0F4D-BBEF-0356DE5EF047}"/>
          </ac:spMkLst>
        </pc:spChg>
        <pc:spChg chg="del">
          <ac:chgData name="Laura Amy Daīnes" userId="4c6a6cecbfa8f699" providerId="LiveId" clId="{83A65A40-E06C-D046-B3D2-925785DD949D}" dt="2021-03-05T10:26:26.678" v="4978" actId="478"/>
          <ac:spMkLst>
            <pc:docMk/>
            <pc:sldMk cId="2794663298" sldId="337"/>
            <ac:spMk id="8" creationId="{388245D4-0D99-DB4B-A763-E5F8969F659A}"/>
          </ac:spMkLst>
        </pc:spChg>
        <pc:spChg chg="add mod">
          <ac:chgData name="Laura Amy Daīnes" userId="4c6a6cecbfa8f699" providerId="LiveId" clId="{83A65A40-E06C-D046-B3D2-925785DD949D}" dt="2021-03-05T10:27:51.628" v="5108" actId="1076"/>
          <ac:spMkLst>
            <pc:docMk/>
            <pc:sldMk cId="2794663298" sldId="337"/>
            <ac:spMk id="21" creationId="{37CA96CE-1EA9-9144-AE29-E398E8EC0150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2794663298" sldId="337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794663298" sldId="337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794663298" sldId="337"/>
            <ac:grpSpMk id="24" creationId="{68B27BBA-AE99-4D00-A26E-0B49DA4B37AC}"/>
          </ac:grpSpMkLst>
        </pc:grpChg>
        <pc:picChg chg="mod">
          <ac:chgData name="Laura Amy Daīnes" userId="4c6a6cecbfa8f699" providerId="LiveId" clId="{83A65A40-E06C-D046-B3D2-925785DD949D}" dt="2021-03-05T10:24:06.277" v="4904" actId="1076"/>
          <ac:picMkLst>
            <pc:docMk/>
            <pc:sldMk cId="2794663298" sldId="337"/>
            <ac:picMk id="4" creationId="{E61ACB4F-3EBF-9A4B-BF99-1AA26B928AE0}"/>
          </ac:picMkLst>
        </pc:picChg>
      </pc:sldChg>
      <pc:sldChg chg="addSp delSp modSp add del mod">
        <pc:chgData name="Laura Amy Daīnes" userId="4c6a6cecbfa8f699" providerId="LiveId" clId="{83A65A40-E06C-D046-B3D2-925785DD949D}" dt="2021-03-05T10:27:58.386" v="5111" actId="2696"/>
        <pc:sldMkLst>
          <pc:docMk/>
          <pc:sldMk cId="3360554940" sldId="338"/>
        </pc:sldMkLst>
        <pc:spChg chg="add del mod">
          <ac:chgData name="Laura Amy Daīnes" userId="4c6a6cecbfa8f699" providerId="LiveId" clId="{83A65A40-E06C-D046-B3D2-925785DD949D}" dt="2021-03-05T10:26:12.620" v="4976" actId="478"/>
          <ac:spMkLst>
            <pc:docMk/>
            <pc:sldMk cId="3360554940" sldId="338"/>
            <ac:spMk id="3" creationId="{9CF1B4CF-ACAA-2247-A204-5CBEE59BA62B}"/>
          </ac:spMkLst>
        </pc:spChg>
        <pc:picChg chg="del">
          <ac:chgData name="Laura Amy Daīnes" userId="4c6a6cecbfa8f699" providerId="LiveId" clId="{83A65A40-E06C-D046-B3D2-925785DD949D}" dt="2021-03-05T10:26:10.495" v="4975" actId="478"/>
          <ac:picMkLst>
            <pc:docMk/>
            <pc:sldMk cId="3360554940" sldId="338"/>
            <ac:picMk id="10" creationId="{4FA0FCDB-08B7-BF46-9930-801B040859D6}"/>
          </ac:picMkLst>
        </pc:picChg>
      </pc:sldChg>
      <pc:sldChg chg="addSp delSp modSp add mod ord delDesignElem">
        <pc:chgData name="Laura Amy Daīnes" userId="4c6a6cecbfa8f699" providerId="LiveId" clId="{83A65A40-E06C-D046-B3D2-925785DD949D}" dt="2021-03-07T17:03:42.057" v="8521"/>
        <pc:sldMkLst>
          <pc:docMk/>
          <pc:sldMk cId="1506046673" sldId="339"/>
        </pc:sldMkLst>
        <pc:spChg chg="add del mod">
          <ac:chgData name="Laura Amy Daīnes" userId="4c6a6cecbfa8f699" providerId="LiveId" clId="{83A65A40-E06C-D046-B3D2-925785DD949D}" dt="2021-03-05T10:29:27.515" v="5118"/>
          <ac:spMkLst>
            <pc:docMk/>
            <pc:sldMk cId="1506046673" sldId="339"/>
            <ac:spMk id="3" creationId="{21610D5F-801E-5F4A-B2FD-51729158CEBB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1506046673" sldId="339"/>
            <ac:spMk id="22" creationId="{5669AB50-4CAD-4D10-A09A-A0C01AF9E6F6}"/>
          </ac:spMkLst>
        </pc:spChg>
        <pc:spChg chg="mod">
          <ac:chgData name="Laura Amy Daīnes" userId="4c6a6cecbfa8f699" providerId="LiveId" clId="{83A65A40-E06C-D046-B3D2-925785DD949D}" dt="2021-03-05T10:26:02.748" v="4973" actId="20577"/>
          <ac:spMkLst>
            <pc:docMk/>
            <pc:sldMk cId="1506046673" sldId="339"/>
            <ac:spMk id="28" creationId="{38A41D33-8446-AF41-A434-CFE992DC443D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506046673" sldId="339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506046673" sldId="339"/>
            <ac:grpSpMk id="24" creationId="{68B27BBA-AE99-4D00-A26E-0B49DA4B37AC}"/>
          </ac:grpSpMkLst>
        </pc:grpChg>
        <pc:picChg chg="add mod">
          <ac:chgData name="Laura Amy Daīnes" userId="4c6a6cecbfa8f699" providerId="LiveId" clId="{83A65A40-E06C-D046-B3D2-925785DD949D}" dt="2021-03-05T10:29:30.928" v="5123" actId="1076"/>
          <ac:picMkLst>
            <pc:docMk/>
            <pc:sldMk cId="1506046673" sldId="339"/>
            <ac:picMk id="6" creationId="{0D41675D-91F8-8C4E-B450-4885213770EA}"/>
          </ac:picMkLst>
        </pc:picChg>
        <pc:picChg chg="del">
          <ac:chgData name="Laura Amy Daīnes" userId="4c6a6cecbfa8f699" providerId="LiveId" clId="{83A65A40-E06C-D046-B3D2-925785DD949D}" dt="2021-03-05T10:26:03.806" v="4974" actId="478"/>
          <ac:picMkLst>
            <pc:docMk/>
            <pc:sldMk cId="1506046673" sldId="339"/>
            <ac:picMk id="10" creationId="{4FA0FCDB-08B7-BF46-9930-801B040859D6}"/>
          </ac:picMkLst>
        </pc:picChg>
      </pc:sldChg>
      <pc:sldChg chg="addSp delSp modSp add mod ord delDesignElem">
        <pc:chgData name="Laura Amy Daīnes" userId="4c6a6cecbfa8f699" providerId="LiveId" clId="{83A65A40-E06C-D046-B3D2-925785DD949D}" dt="2021-03-07T17:03:42.057" v="8521"/>
        <pc:sldMkLst>
          <pc:docMk/>
          <pc:sldMk cId="3052740524" sldId="340"/>
        </pc:sldMkLst>
        <pc:spChg chg="add del mod">
          <ac:chgData name="Laura Amy Daīnes" userId="4c6a6cecbfa8f699" providerId="LiveId" clId="{83A65A40-E06C-D046-B3D2-925785DD949D}" dt="2021-03-05T10:28:01.972" v="5113" actId="478"/>
          <ac:spMkLst>
            <pc:docMk/>
            <pc:sldMk cId="3052740524" sldId="340"/>
            <ac:spMk id="3" creationId="{8FB22DEF-0826-6A46-B432-D642A7223D02}"/>
          </ac:spMkLst>
        </pc:spChg>
        <pc:spChg chg="mod">
          <ac:chgData name="Laura Amy Daīnes" userId="4c6a6cecbfa8f699" providerId="LiveId" clId="{83A65A40-E06C-D046-B3D2-925785DD949D}" dt="2021-03-05T10:28:05.057" v="5117" actId="20577"/>
          <ac:spMkLst>
            <pc:docMk/>
            <pc:sldMk cId="3052740524" sldId="340"/>
            <ac:spMk id="21" creationId="{37CA96CE-1EA9-9144-AE29-E398E8EC0150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3052740524" sldId="340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052740524" sldId="340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052740524" sldId="340"/>
            <ac:grpSpMk id="24" creationId="{68B27BBA-AE99-4D00-A26E-0B49DA4B37AC}"/>
          </ac:grpSpMkLst>
        </pc:grpChg>
        <pc:picChg chg="del">
          <ac:chgData name="Laura Amy Daīnes" userId="4c6a6cecbfa8f699" providerId="LiveId" clId="{83A65A40-E06C-D046-B3D2-925785DD949D}" dt="2021-03-05T10:28:00.224" v="5112" actId="478"/>
          <ac:picMkLst>
            <pc:docMk/>
            <pc:sldMk cId="3052740524" sldId="340"/>
            <ac:picMk id="4" creationId="{E61ACB4F-3EBF-9A4B-BF99-1AA26B928AE0}"/>
          </ac:picMkLst>
        </pc:picChg>
        <pc:picChg chg="add mod">
          <ac:chgData name="Laura Amy Daīnes" userId="4c6a6cecbfa8f699" providerId="LiveId" clId="{83A65A40-E06C-D046-B3D2-925785DD949D}" dt="2021-03-05T10:35:16.588" v="5210" actId="1076"/>
          <ac:picMkLst>
            <pc:docMk/>
            <pc:sldMk cId="3052740524" sldId="340"/>
            <ac:picMk id="7" creationId="{ED9BD579-B0DD-954B-86B9-15FDEBDB1924}"/>
          </ac:picMkLst>
        </pc:picChg>
      </pc:sldChg>
      <pc:sldChg chg="new del">
        <pc:chgData name="Laura Amy Daīnes" userId="4c6a6cecbfa8f699" providerId="LiveId" clId="{83A65A40-E06C-D046-B3D2-925785DD949D}" dt="2021-03-05T14:55:27.347" v="5557" actId="2696"/>
        <pc:sldMkLst>
          <pc:docMk/>
          <pc:sldMk cId="1807450474" sldId="341"/>
        </pc:sldMkLst>
      </pc:sldChg>
      <pc:sldChg chg="addSp delSp modSp add mod delDesignElem">
        <pc:chgData name="Laura Amy Daīnes" userId="4c6a6cecbfa8f699" providerId="LiveId" clId="{83A65A40-E06C-D046-B3D2-925785DD949D}" dt="2021-03-07T17:03:42.057" v="8521"/>
        <pc:sldMkLst>
          <pc:docMk/>
          <pc:sldMk cId="3251010796" sldId="341"/>
        </pc:sldMkLst>
        <pc:spChg chg="add del mod">
          <ac:chgData name="Laura Amy Daīnes" userId="4c6a6cecbfa8f699" providerId="LiveId" clId="{83A65A40-E06C-D046-B3D2-925785DD949D}" dt="2021-03-06T14:10:41.909" v="6195" actId="478"/>
          <ac:spMkLst>
            <pc:docMk/>
            <pc:sldMk cId="3251010796" sldId="341"/>
            <ac:spMk id="18" creationId="{E76E5F20-1D84-0A42-996A-26FBCDEBCF39}"/>
          </ac:spMkLst>
        </pc:spChg>
        <pc:spChg chg="add del mod">
          <ac:chgData name="Laura Amy Daīnes" userId="4c6a6cecbfa8f699" providerId="LiveId" clId="{83A65A40-E06C-D046-B3D2-925785DD949D}" dt="2021-03-06T17:26:24.431" v="6870" actId="478"/>
          <ac:spMkLst>
            <pc:docMk/>
            <pc:sldMk cId="3251010796" sldId="341"/>
            <ac:spMk id="19" creationId="{1C3D753B-8BA2-624C-9FBA-6DA09B2906C5}"/>
          </ac:spMkLst>
        </pc:spChg>
        <pc:spChg chg="add mod">
          <ac:chgData name="Laura Amy Daīnes" userId="4c6a6cecbfa8f699" providerId="LiveId" clId="{83A65A40-E06C-D046-B3D2-925785DD949D}" dt="2021-03-06T17:26:37.879" v="6900" actId="20577"/>
          <ac:spMkLst>
            <pc:docMk/>
            <pc:sldMk cId="3251010796" sldId="341"/>
            <ac:spMk id="20" creationId="{F2FFEA45-CE6D-1C4A-B36F-2B91DC80669B}"/>
          </ac:spMkLst>
        </pc:spChg>
        <pc:spChg chg="del">
          <ac:chgData name="Laura Amy Daīnes" userId="4c6a6cecbfa8f699" providerId="LiveId" clId="{83A65A40-E06C-D046-B3D2-925785DD949D}" dt="2021-03-06T14:05:13.321" v="6073" actId="478"/>
          <ac:spMkLst>
            <pc:docMk/>
            <pc:sldMk cId="3251010796" sldId="341"/>
            <ac:spMk id="23" creationId="{0C3A9C65-87F2-7A46-845A-FD7130F606E0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3251010796" sldId="341"/>
            <ac:spMk id="37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251010796" sldId="341"/>
            <ac:grpSpMk id="28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251010796" sldId="341"/>
            <ac:grpSpMk id="39" creationId="{68B27BBA-AE99-4D00-A26E-0B49DA4B37AC}"/>
          </ac:grpSpMkLst>
        </pc:grpChg>
        <pc:picChg chg="del">
          <ac:chgData name="Laura Amy Daīnes" userId="4c6a6cecbfa8f699" providerId="LiveId" clId="{83A65A40-E06C-D046-B3D2-925785DD949D}" dt="2021-03-05T14:56:02.577" v="5567" actId="478"/>
          <ac:picMkLst>
            <pc:docMk/>
            <pc:sldMk cId="3251010796" sldId="341"/>
            <ac:picMk id="3" creationId="{9FE26083-16FD-B94F-8DB9-9054B1617107}"/>
          </ac:picMkLst>
        </pc:picChg>
        <pc:picChg chg="add mod">
          <ac:chgData name="Laura Amy Daīnes" userId="4c6a6cecbfa8f699" providerId="LiveId" clId="{83A65A40-E06C-D046-B3D2-925785DD949D}" dt="2021-03-05T14:56:13.480" v="5574" actId="1076"/>
          <ac:picMkLst>
            <pc:docMk/>
            <pc:sldMk cId="3251010796" sldId="341"/>
            <ac:picMk id="4" creationId="{D36E749C-094D-1145-BA89-6931F04095DF}"/>
          </ac:picMkLst>
        </pc:picChg>
      </pc:sldChg>
      <pc:sldChg chg="addSp delSp modSp add mod ord delDesignElem">
        <pc:chgData name="Laura Amy Daīnes" userId="4c6a6cecbfa8f699" providerId="LiveId" clId="{83A65A40-E06C-D046-B3D2-925785DD949D}" dt="2021-03-07T17:03:42.057" v="8521"/>
        <pc:sldMkLst>
          <pc:docMk/>
          <pc:sldMk cId="2734677079" sldId="342"/>
        </pc:sldMkLst>
        <pc:spChg chg="add del mod">
          <ac:chgData name="Laura Amy Daīnes" userId="4c6a6cecbfa8f699" providerId="LiveId" clId="{83A65A40-E06C-D046-B3D2-925785DD949D}" dt="2021-03-06T14:10:51.866" v="6199" actId="478"/>
          <ac:spMkLst>
            <pc:docMk/>
            <pc:sldMk cId="2734677079" sldId="342"/>
            <ac:spMk id="21" creationId="{5F45F3C1-FD4F-2243-B313-B7ADF61E20E8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2734677079" sldId="342"/>
            <ac:spMk id="22" creationId="{5669AB50-4CAD-4D10-A09A-A0C01AF9E6F6}"/>
          </ac:spMkLst>
        </pc:spChg>
        <pc:spChg chg="del">
          <ac:chgData name="Laura Amy Daīnes" userId="4c6a6cecbfa8f699" providerId="LiveId" clId="{83A65A40-E06C-D046-B3D2-925785DD949D}" dt="2021-03-06T14:05:37.905" v="6096" actId="478"/>
          <ac:spMkLst>
            <pc:docMk/>
            <pc:sldMk cId="2734677079" sldId="342"/>
            <ac:spMk id="23" creationId="{0C3A9C65-87F2-7A46-845A-FD7130F606E0}"/>
          </ac:spMkLst>
        </pc:spChg>
        <pc:spChg chg="add del mod">
          <ac:chgData name="Laura Amy Daīnes" userId="4c6a6cecbfa8f699" providerId="LiveId" clId="{83A65A40-E06C-D046-B3D2-925785DD949D}" dt="2021-03-06T18:07:38.832" v="7018" actId="478"/>
          <ac:spMkLst>
            <pc:docMk/>
            <pc:sldMk cId="2734677079" sldId="342"/>
            <ac:spMk id="28" creationId="{9E890D3B-A597-3749-A619-E1BE8773925D}"/>
          </ac:spMkLst>
        </pc:spChg>
        <pc:spChg chg="add mod">
          <ac:chgData name="Laura Amy Daīnes" userId="4c6a6cecbfa8f699" providerId="LiveId" clId="{83A65A40-E06C-D046-B3D2-925785DD949D}" dt="2021-03-06T18:07:48.695" v="7040" actId="20577"/>
          <ac:spMkLst>
            <pc:docMk/>
            <pc:sldMk cId="2734677079" sldId="342"/>
            <ac:spMk id="29" creationId="{1446B7FE-DF88-724A-AB06-42654D46B807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734677079" sldId="342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734677079" sldId="342"/>
            <ac:grpSpMk id="24" creationId="{68B27BBA-AE99-4D00-A26E-0B49DA4B37AC}"/>
          </ac:grpSpMkLst>
        </pc:grpChg>
        <pc:picChg chg="add mod">
          <ac:chgData name="Laura Amy Daīnes" userId="4c6a6cecbfa8f699" providerId="LiveId" clId="{83A65A40-E06C-D046-B3D2-925785DD949D}" dt="2021-03-06T19:30:56.080" v="7257" actId="1076"/>
          <ac:picMkLst>
            <pc:docMk/>
            <pc:sldMk cId="2734677079" sldId="342"/>
            <ac:picMk id="3" creationId="{7EC85DEC-FA9E-8543-9FD2-AB1679129A26}"/>
          </ac:picMkLst>
        </pc:picChg>
        <pc:picChg chg="del">
          <ac:chgData name="Laura Amy Daīnes" userId="4c6a6cecbfa8f699" providerId="LiveId" clId="{83A65A40-E06C-D046-B3D2-925785DD949D}" dt="2021-03-05T14:56:44.712" v="5583" actId="478"/>
          <ac:picMkLst>
            <pc:docMk/>
            <pc:sldMk cId="2734677079" sldId="342"/>
            <ac:picMk id="3" creationId="{FF8B6A00-3D44-EF4C-9D45-269573869635}"/>
          </ac:picMkLst>
        </pc:picChg>
        <pc:picChg chg="add del mod">
          <ac:chgData name="Laura Amy Daīnes" userId="4c6a6cecbfa8f699" providerId="LiveId" clId="{83A65A40-E06C-D046-B3D2-925785DD949D}" dt="2021-03-06T19:30:23.279" v="7251" actId="478"/>
          <ac:picMkLst>
            <pc:docMk/>
            <pc:sldMk cId="2734677079" sldId="342"/>
            <ac:picMk id="4" creationId="{73D106D7-2E53-E242-98BC-E45570182447}"/>
          </ac:picMkLst>
        </pc:picChg>
      </pc:sldChg>
      <pc:sldChg chg="addSp delSp modSp add mod ord">
        <pc:chgData name="Laura Amy Daīnes" userId="4c6a6cecbfa8f699" providerId="LiveId" clId="{83A65A40-E06C-D046-B3D2-925785DD949D}" dt="2021-03-10T09:51:05.596" v="9654" actId="20577"/>
        <pc:sldMkLst>
          <pc:docMk/>
          <pc:sldMk cId="4002728886" sldId="343"/>
        </pc:sldMkLst>
        <pc:spChg chg="mod">
          <ac:chgData name="Laura Amy Daīnes" userId="4c6a6cecbfa8f699" providerId="LiveId" clId="{83A65A40-E06C-D046-B3D2-925785DD949D}" dt="2021-03-10T09:51:05.596" v="9654" actId="20577"/>
          <ac:spMkLst>
            <pc:docMk/>
            <pc:sldMk cId="4002728886" sldId="343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6T14:06:37.060" v="6118" actId="478"/>
          <ac:spMkLst>
            <pc:docMk/>
            <pc:sldMk cId="4002728886" sldId="343"/>
            <ac:spMk id="4" creationId="{88C9BD61-C213-4145-BCDB-9A3445AAEA5B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4002728886" sldId="343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06T14:09:01.001" v="6168" actId="478"/>
          <ac:spMkLst>
            <pc:docMk/>
            <pc:sldMk cId="4002728886" sldId="343"/>
            <ac:spMk id="7" creationId="{5506E74E-D00C-3C4C-ABD3-FB64101D423B}"/>
          </ac:spMkLst>
        </pc:spChg>
        <pc:spChg chg="del">
          <ac:chgData name="Laura Amy Daīnes" userId="4c6a6cecbfa8f699" providerId="LiveId" clId="{83A65A40-E06C-D046-B3D2-925785DD949D}" dt="2021-03-06T14:06:34.178" v="6117" actId="478"/>
          <ac:spMkLst>
            <pc:docMk/>
            <pc:sldMk cId="4002728886" sldId="343"/>
            <ac:spMk id="8" creationId="{388245D4-0D99-DB4B-A763-E5F8969F659A}"/>
          </ac:spMkLst>
        </pc:spChg>
        <pc:spChg chg="add del mod">
          <ac:chgData name="Laura Amy Daīnes" userId="4c6a6cecbfa8f699" providerId="LiveId" clId="{83A65A40-E06C-D046-B3D2-925785DD949D}" dt="2021-03-06T14:09:03.287" v="6170" actId="478"/>
          <ac:spMkLst>
            <pc:docMk/>
            <pc:sldMk cId="4002728886" sldId="343"/>
            <ac:spMk id="9" creationId="{F4EC4FEA-620F-5640-A359-015CC9BF41E4}"/>
          </ac:spMkLst>
        </pc:spChg>
        <pc:spChg chg="add mod">
          <ac:chgData name="Laura Amy Daīnes" userId="4c6a6cecbfa8f699" providerId="LiveId" clId="{83A65A40-E06C-D046-B3D2-925785DD949D}" dt="2021-03-06T16:39:28.321" v="6288" actId="20577"/>
          <ac:spMkLst>
            <pc:docMk/>
            <pc:sldMk cId="4002728886" sldId="343"/>
            <ac:spMk id="10" creationId="{226EFA5C-564A-894C-9DF1-30298C102FA7}"/>
          </ac:spMkLst>
        </pc:spChg>
      </pc:sldChg>
      <pc:sldChg chg="addSp delSp modSp add mod ord delDesignElem">
        <pc:chgData name="Laura Amy Daīnes" userId="4c6a6cecbfa8f699" providerId="LiveId" clId="{83A65A40-E06C-D046-B3D2-925785DD949D}" dt="2021-03-10T11:19:11.395" v="9965" actId="1076"/>
        <pc:sldMkLst>
          <pc:docMk/>
          <pc:sldMk cId="413083288" sldId="344"/>
        </pc:sldMkLst>
        <pc:spChg chg="add del mod">
          <ac:chgData name="Laura Amy Daīnes" userId="4c6a6cecbfa8f699" providerId="LiveId" clId="{83A65A40-E06C-D046-B3D2-925785DD949D}" dt="2021-03-06T14:11:06.140" v="6205" actId="478"/>
          <ac:spMkLst>
            <pc:docMk/>
            <pc:sldMk cId="413083288" sldId="344"/>
            <ac:spMk id="21" creationId="{51178C40-DBCA-3846-8568-DF1949CA3DA5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413083288" sldId="344"/>
            <ac:spMk id="22" creationId="{5669AB50-4CAD-4D10-A09A-A0C01AF9E6F6}"/>
          </ac:spMkLst>
        </pc:spChg>
        <pc:spChg chg="del">
          <ac:chgData name="Laura Amy Daīnes" userId="4c6a6cecbfa8f699" providerId="LiveId" clId="{83A65A40-E06C-D046-B3D2-925785DD949D}" dt="2021-03-06T14:05:49.144" v="6100" actId="478"/>
          <ac:spMkLst>
            <pc:docMk/>
            <pc:sldMk cId="413083288" sldId="344"/>
            <ac:spMk id="23" creationId="{0C3A9C65-87F2-7A46-845A-FD7130F606E0}"/>
          </ac:spMkLst>
        </pc:spChg>
        <pc:spChg chg="add del mod">
          <ac:chgData name="Laura Amy Daīnes" userId="4c6a6cecbfa8f699" providerId="LiveId" clId="{83A65A40-E06C-D046-B3D2-925785DD949D}" dt="2021-03-06T19:35:19.452" v="7279" actId="478"/>
          <ac:spMkLst>
            <pc:docMk/>
            <pc:sldMk cId="413083288" sldId="344"/>
            <ac:spMk id="28" creationId="{FBD4B612-C1DB-F541-A502-999A48CF6071}"/>
          </ac:spMkLst>
        </pc:spChg>
        <pc:spChg chg="add mod">
          <ac:chgData name="Laura Amy Daīnes" userId="4c6a6cecbfa8f699" providerId="LiveId" clId="{83A65A40-E06C-D046-B3D2-925785DD949D}" dt="2021-03-07T16:36:48.861" v="7955" actId="20577"/>
          <ac:spMkLst>
            <pc:docMk/>
            <pc:sldMk cId="413083288" sldId="344"/>
            <ac:spMk id="29" creationId="{ECC172CA-882B-2847-9B86-86DD033643A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413083288" sldId="344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413083288" sldId="344"/>
            <ac:grpSpMk id="24" creationId="{68B27BBA-AE99-4D00-A26E-0B49DA4B37AC}"/>
          </ac:grpSpMkLst>
        </pc:grpChg>
        <pc:picChg chg="del">
          <ac:chgData name="Laura Amy Daīnes" userId="4c6a6cecbfa8f699" providerId="LiveId" clId="{83A65A40-E06C-D046-B3D2-925785DD949D}" dt="2021-03-05T15:25:26.796" v="5608" actId="478"/>
          <ac:picMkLst>
            <pc:docMk/>
            <pc:sldMk cId="413083288" sldId="344"/>
            <ac:picMk id="3" creationId="{429010B5-DC8B-3841-B881-7C6247D666FE}"/>
          </ac:picMkLst>
        </pc:picChg>
        <pc:picChg chg="add del mod">
          <ac:chgData name="Laura Amy Daīnes" userId="4c6a6cecbfa8f699" providerId="LiveId" clId="{83A65A40-E06C-D046-B3D2-925785DD949D}" dt="2021-03-10T09:52:33.763" v="9661" actId="478"/>
          <ac:picMkLst>
            <pc:docMk/>
            <pc:sldMk cId="413083288" sldId="344"/>
            <ac:picMk id="3" creationId="{823B6CC5-8AED-2043-98BF-DED427D2B142}"/>
          </ac:picMkLst>
        </pc:picChg>
        <pc:picChg chg="add del mod">
          <ac:chgData name="Laura Amy Daīnes" userId="4c6a6cecbfa8f699" providerId="LiveId" clId="{83A65A40-E06C-D046-B3D2-925785DD949D}" dt="2021-03-06T19:35:56.306" v="7337" actId="478"/>
          <ac:picMkLst>
            <pc:docMk/>
            <pc:sldMk cId="413083288" sldId="344"/>
            <ac:picMk id="4" creationId="{0370C2CF-D5E1-C741-859C-243DCAFE5238}"/>
          </ac:picMkLst>
        </pc:picChg>
        <pc:picChg chg="add del mod">
          <ac:chgData name="Laura Amy Daīnes" userId="4c6a6cecbfa8f699" providerId="LiveId" clId="{83A65A40-E06C-D046-B3D2-925785DD949D}" dt="2021-03-10T11:17:50.581" v="9956" actId="478"/>
          <ac:picMkLst>
            <pc:docMk/>
            <pc:sldMk cId="413083288" sldId="344"/>
            <ac:picMk id="4" creationId="{6EA04EE0-6589-6740-ABC7-A5C10D970416}"/>
          </ac:picMkLst>
        </pc:picChg>
        <pc:picChg chg="add mod">
          <ac:chgData name="Laura Amy Daīnes" userId="4c6a6cecbfa8f699" providerId="LiveId" clId="{83A65A40-E06C-D046-B3D2-925785DD949D}" dt="2021-03-10T11:19:11.395" v="9965" actId="1076"/>
          <ac:picMkLst>
            <pc:docMk/>
            <pc:sldMk cId="413083288" sldId="344"/>
            <ac:picMk id="7" creationId="{B515929E-5B16-224E-9068-8BDB8F7D6B96}"/>
          </ac:picMkLst>
        </pc:picChg>
      </pc:sldChg>
      <pc:sldChg chg="addSp delSp modSp add mod ord">
        <pc:chgData name="Laura Amy Daīnes" userId="4c6a6cecbfa8f699" providerId="LiveId" clId="{83A65A40-E06C-D046-B3D2-925785DD949D}" dt="2021-03-10T11:20:37.141" v="9969"/>
        <pc:sldMkLst>
          <pc:docMk/>
          <pc:sldMk cId="369013236" sldId="345"/>
        </pc:sldMkLst>
        <pc:spChg chg="mod">
          <ac:chgData name="Laura Amy Daīnes" userId="4c6a6cecbfa8f699" providerId="LiveId" clId="{83A65A40-E06C-D046-B3D2-925785DD949D}" dt="2021-03-10T11:20:37.141" v="9969"/>
          <ac:spMkLst>
            <pc:docMk/>
            <pc:sldMk cId="369013236" sldId="345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6T14:06:43.006" v="6121" actId="478"/>
          <ac:spMkLst>
            <pc:docMk/>
            <pc:sldMk cId="369013236" sldId="345"/>
            <ac:spMk id="4" creationId="{8E464A73-2772-2842-BF6E-243AC954AC03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69013236" sldId="345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06T14:09:09.131" v="6171" actId="478"/>
          <ac:spMkLst>
            <pc:docMk/>
            <pc:sldMk cId="369013236" sldId="345"/>
            <ac:spMk id="7" creationId="{958839FC-DF35-AF41-8654-6D51727C532A}"/>
          </ac:spMkLst>
        </pc:spChg>
        <pc:spChg chg="del">
          <ac:chgData name="Laura Amy Daīnes" userId="4c6a6cecbfa8f699" providerId="LiveId" clId="{83A65A40-E06C-D046-B3D2-925785DD949D}" dt="2021-03-06T14:06:41.590" v="6120" actId="478"/>
          <ac:spMkLst>
            <pc:docMk/>
            <pc:sldMk cId="369013236" sldId="345"/>
            <ac:spMk id="8" creationId="{388245D4-0D99-DB4B-A763-E5F8969F659A}"/>
          </ac:spMkLst>
        </pc:spChg>
        <pc:spChg chg="add del mod">
          <ac:chgData name="Laura Amy Daīnes" userId="4c6a6cecbfa8f699" providerId="LiveId" clId="{83A65A40-E06C-D046-B3D2-925785DD949D}" dt="2021-03-06T14:09:12.713" v="6173" actId="478"/>
          <ac:spMkLst>
            <pc:docMk/>
            <pc:sldMk cId="369013236" sldId="345"/>
            <ac:spMk id="9" creationId="{5AAD0511-6297-8B48-A071-F3B86DAB4926}"/>
          </ac:spMkLst>
        </pc:spChg>
        <pc:spChg chg="add mod">
          <ac:chgData name="Laura Amy Daīnes" userId="4c6a6cecbfa8f699" providerId="LiveId" clId="{83A65A40-E06C-D046-B3D2-925785DD949D}" dt="2021-03-07T15:39:03.126" v="7630" actId="14100"/>
          <ac:spMkLst>
            <pc:docMk/>
            <pc:sldMk cId="369013236" sldId="345"/>
            <ac:spMk id="10" creationId="{3A9F5E2F-1A6C-1046-9FDD-AE48F02E74E0}"/>
          </ac:spMkLst>
        </pc:spChg>
      </pc:sldChg>
      <pc:sldChg chg="addSp delSp modSp add del mod">
        <pc:chgData name="Laura Amy Daīnes" userId="4c6a6cecbfa8f699" providerId="LiveId" clId="{83A65A40-E06C-D046-B3D2-925785DD949D}" dt="2021-03-07T16:16:07.660" v="7635" actId="2696"/>
        <pc:sldMkLst>
          <pc:docMk/>
          <pc:sldMk cId="3688542751" sldId="346"/>
        </pc:sldMkLst>
        <pc:spChg chg="add del mod">
          <ac:chgData name="Laura Amy Daīnes" userId="4c6a6cecbfa8f699" providerId="LiveId" clId="{83A65A40-E06C-D046-B3D2-925785DD949D}" dt="2021-03-06T14:11:13.099" v="6207" actId="478"/>
          <ac:spMkLst>
            <pc:docMk/>
            <pc:sldMk cId="3688542751" sldId="346"/>
            <ac:spMk id="21" creationId="{3D24C662-50B3-9B41-A3BE-279EA8AED5E9}"/>
          </ac:spMkLst>
        </pc:spChg>
        <pc:spChg chg="del">
          <ac:chgData name="Laura Amy Daīnes" userId="4c6a6cecbfa8f699" providerId="LiveId" clId="{83A65A40-E06C-D046-B3D2-925785DD949D}" dt="2021-03-06T14:05:57.230" v="6103" actId="478"/>
          <ac:spMkLst>
            <pc:docMk/>
            <pc:sldMk cId="3688542751" sldId="346"/>
            <ac:spMk id="23" creationId="{0C3A9C65-87F2-7A46-845A-FD7130F606E0}"/>
          </ac:spMkLst>
        </pc:spChg>
        <pc:spChg chg="add mod">
          <ac:chgData name="Laura Amy Daīnes" userId="4c6a6cecbfa8f699" providerId="LiveId" clId="{83A65A40-E06C-D046-B3D2-925785DD949D}" dt="2021-03-06T14:11:14.008" v="6208"/>
          <ac:spMkLst>
            <pc:docMk/>
            <pc:sldMk cId="3688542751" sldId="346"/>
            <ac:spMk id="28" creationId="{93EC1D15-143B-6843-BABE-C4816CFDD91A}"/>
          </ac:spMkLst>
        </pc:spChg>
        <pc:picChg chg="add mod">
          <ac:chgData name="Laura Amy Daīnes" userId="4c6a6cecbfa8f699" providerId="LiveId" clId="{83A65A40-E06C-D046-B3D2-925785DD949D}" dt="2021-03-06T14:05:59.305" v="6105" actId="1076"/>
          <ac:picMkLst>
            <pc:docMk/>
            <pc:sldMk cId="3688542751" sldId="346"/>
            <ac:picMk id="3" creationId="{204AE514-0482-B840-95FB-A39054964811}"/>
          </ac:picMkLst>
        </pc:picChg>
        <pc:picChg chg="del">
          <ac:chgData name="Laura Amy Daīnes" userId="4c6a6cecbfa8f699" providerId="LiveId" clId="{83A65A40-E06C-D046-B3D2-925785DD949D}" dt="2021-03-05T15:31:09.965" v="5645" actId="478"/>
          <ac:picMkLst>
            <pc:docMk/>
            <pc:sldMk cId="3688542751" sldId="346"/>
            <ac:picMk id="4" creationId="{0370C2CF-D5E1-C741-859C-243DCAFE5238}"/>
          </ac:picMkLst>
        </pc:picChg>
      </pc:sldChg>
      <pc:sldChg chg="addSp delSp modSp add mod ord">
        <pc:chgData name="Laura Amy Daīnes" userId="4c6a6cecbfa8f699" providerId="LiveId" clId="{83A65A40-E06C-D046-B3D2-925785DD949D}" dt="2021-03-12T08:22:53.535" v="10145"/>
        <pc:sldMkLst>
          <pc:docMk/>
          <pc:sldMk cId="3834040346" sldId="347"/>
        </pc:sldMkLst>
        <pc:spChg chg="del mod">
          <ac:chgData name="Laura Amy Daīnes" userId="4c6a6cecbfa8f699" providerId="LiveId" clId="{83A65A40-E06C-D046-B3D2-925785DD949D}" dt="2021-03-07T16:17:01.703" v="7638" actId="478"/>
          <ac:spMkLst>
            <pc:docMk/>
            <pc:sldMk cId="3834040346" sldId="347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6T14:06:49.110" v="6124" actId="478"/>
          <ac:spMkLst>
            <pc:docMk/>
            <pc:sldMk cId="3834040346" sldId="347"/>
            <ac:spMk id="4" creationId="{1D047D81-AA5D-8443-8504-2CE0098B026D}"/>
          </ac:spMkLst>
        </pc:spChg>
        <pc:spChg chg="add del mod">
          <ac:chgData name="Laura Amy Daīnes" userId="4c6a6cecbfa8f699" providerId="LiveId" clId="{83A65A40-E06C-D046-B3D2-925785DD949D}" dt="2021-03-07T16:17:03.196" v="7639" actId="478"/>
          <ac:spMkLst>
            <pc:docMk/>
            <pc:sldMk cId="3834040346" sldId="347"/>
            <ac:spMk id="4" creationId="{8633D81D-9434-8E4B-8B19-9030A0CDA047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834040346" sldId="347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06T14:09:16.851" v="6174" actId="478"/>
          <ac:spMkLst>
            <pc:docMk/>
            <pc:sldMk cId="3834040346" sldId="347"/>
            <ac:spMk id="7" creationId="{66EB6A03-A3CC-0B44-A6B1-5F197BFF8DB7}"/>
          </ac:spMkLst>
        </pc:spChg>
        <pc:spChg chg="add mod">
          <ac:chgData name="Laura Amy Daīnes" userId="4c6a6cecbfa8f699" providerId="LiveId" clId="{83A65A40-E06C-D046-B3D2-925785DD949D}" dt="2021-03-12T08:22:53.535" v="10145"/>
          <ac:spMkLst>
            <pc:docMk/>
            <pc:sldMk cId="3834040346" sldId="347"/>
            <ac:spMk id="7" creationId="{E179399C-7396-F54C-A079-ADB613BE6277}"/>
          </ac:spMkLst>
        </pc:spChg>
        <pc:spChg chg="del">
          <ac:chgData name="Laura Amy Daīnes" userId="4c6a6cecbfa8f699" providerId="LiveId" clId="{83A65A40-E06C-D046-B3D2-925785DD949D}" dt="2021-03-06T14:06:47.728" v="6123" actId="478"/>
          <ac:spMkLst>
            <pc:docMk/>
            <pc:sldMk cId="3834040346" sldId="347"/>
            <ac:spMk id="8" creationId="{388245D4-0D99-DB4B-A763-E5F8969F659A}"/>
          </ac:spMkLst>
        </pc:spChg>
        <pc:spChg chg="add del mod">
          <ac:chgData name="Laura Amy Daīnes" userId="4c6a6cecbfa8f699" providerId="LiveId" clId="{83A65A40-E06C-D046-B3D2-925785DD949D}" dt="2021-03-06T14:09:19.384" v="6176" actId="478"/>
          <ac:spMkLst>
            <pc:docMk/>
            <pc:sldMk cId="3834040346" sldId="347"/>
            <ac:spMk id="9" creationId="{007A4404-53AB-674E-9C02-2FD9A3DB1956}"/>
          </ac:spMkLst>
        </pc:spChg>
        <pc:spChg chg="add mod">
          <ac:chgData name="Laura Amy Daīnes" userId="4c6a6cecbfa8f699" providerId="LiveId" clId="{83A65A40-E06C-D046-B3D2-925785DD949D}" dt="2021-03-06T16:40:32.147" v="6400" actId="1076"/>
          <ac:spMkLst>
            <pc:docMk/>
            <pc:sldMk cId="3834040346" sldId="347"/>
            <ac:spMk id="10" creationId="{822C16E2-75F5-054D-8743-8073ED389EA0}"/>
          </ac:spMkLst>
        </pc:spChg>
      </pc:sldChg>
      <pc:sldChg chg="addSp delSp modSp add mod ord delDesignElem">
        <pc:chgData name="Laura Amy Daīnes" userId="4c6a6cecbfa8f699" providerId="LiveId" clId="{83A65A40-E06C-D046-B3D2-925785DD949D}" dt="2021-03-10T11:21:56.635" v="9977" actId="1076"/>
        <pc:sldMkLst>
          <pc:docMk/>
          <pc:sldMk cId="3874599921" sldId="348"/>
        </pc:sldMkLst>
        <pc:spChg chg="add mod">
          <ac:chgData name="Laura Amy Daīnes" userId="4c6a6cecbfa8f699" providerId="LiveId" clId="{83A65A40-E06C-D046-B3D2-925785DD949D}" dt="2021-03-07T16:36:35.059" v="7941" actId="20577"/>
          <ac:spMkLst>
            <pc:docMk/>
            <pc:sldMk cId="3874599921" sldId="348"/>
            <ac:spMk id="21" creationId="{2D2A2B1F-19B1-F445-A11B-F9E860F83407}"/>
          </ac:spMkLst>
        </pc:spChg>
        <pc:spChg chg="add del mod">
          <ac:chgData name="Laura Amy Daīnes" userId="4c6a6cecbfa8f699" providerId="LiveId" clId="{83A65A40-E06C-D046-B3D2-925785DD949D}" dt="2021-03-06T14:11:19.067" v="6209" actId="478"/>
          <ac:spMkLst>
            <pc:docMk/>
            <pc:sldMk cId="3874599921" sldId="348"/>
            <ac:spMk id="21" creationId="{700168B3-EB64-2E4A-B6D2-9AE4AFD8B511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3874599921" sldId="348"/>
            <ac:spMk id="22" creationId="{5669AB50-4CAD-4D10-A09A-A0C01AF9E6F6}"/>
          </ac:spMkLst>
        </pc:spChg>
        <pc:spChg chg="del">
          <ac:chgData name="Laura Amy Daīnes" userId="4c6a6cecbfa8f699" providerId="LiveId" clId="{83A65A40-E06C-D046-B3D2-925785DD949D}" dt="2021-03-06T14:06:06.623" v="6109" actId="478"/>
          <ac:spMkLst>
            <pc:docMk/>
            <pc:sldMk cId="3874599921" sldId="348"/>
            <ac:spMk id="23" creationId="{0C3A9C65-87F2-7A46-845A-FD7130F606E0}"/>
          </ac:spMkLst>
        </pc:spChg>
        <pc:spChg chg="add del mod">
          <ac:chgData name="Laura Amy Daīnes" userId="4c6a6cecbfa8f699" providerId="LiveId" clId="{83A65A40-E06C-D046-B3D2-925785DD949D}" dt="2021-03-07T16:23:01.026" v="7719" actId="478"/>
          <ac:spMkLst>
            <pc:docMk/>
            <pc:sldMk cId="3874599921" sldId="348"/>
            <ac:spMk id="28" creationId="{EA5CB78D-77FE-9E40-BF49-1C4F907F9415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874599921" sldId="348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874599921" sldId="348"/>
            <ac:grpSpMk id="24" creationId="{68B27BBA-AE99-4D00-A26E-0B49DA4B37AC}"/>
          </ac:grpSpMkLst>
        </pc:grpChg>
        <pc:picChg chg="del">
          <ac:chgData name="Laura Amy Daīnes" userId="4c6a6cecbfa8f699" providerId="LiveId" clId="{83A65A40-E06C-D046-B3D2-925785DD949D}" dt="2021-03-05T15:38:42.415" v="5679" actId="478"/>
          <ac:picMkLst>
            <pc:docMk/>
            <pc:sldMk cId="3874599921" sldId="348"/>
            <ac:picMk id="3" creationId="{204AE514-0482-B840-95FB-A39054964811}"/>
          </ac:picMkLst>
        </pc:picChg>
        <pc:picChg chg="add del mod">
          <ac:chgData name="Laura Amy Daīnes" userId="4c6a6cecbfa8f699" providerId="LiveId" clId="{83A65A40-E06C-D046-B3D2-925785DD949D}" dt="2021-03-10T11:21:20.167" v="9972" actId="478"/>
          <ac:picMkLst>
            <pc:docMk/>
            <pc:sldMk cId="3874599921" sldId="348"/>
            <ac:picMk id="3" creationId="{90300212-F9D2-DF44-8314-6C6032656994}"/>
          </ac:picMkLst>
        </pc:picChg>
        <pc:picChg chg="add del mod">
          <ac:chgData name="Laura Amy Daīnes" userId="4c6a6cecbfa8f699" providerId="LiveId" clId="{83A65A40-E06C-D046-B3D2-925785DD949D}" dt="2021-03-07T16:35:27.636" v="7920" actId="478"/>
          <ac:picMkLst>
            <pc:docMk/>
            <pc:sldMk cId="3874599921" sldId="348"/>
            <ac:picMk id="4" creationId="{40BB943C-57C1-0749-91EB-A3BC1FA380BB}"/>
          </ac:picMkLst>
        </pc:picChg>
        <pc:picChg chg="add mod">
          <ac:chgData name="Laura Amy Daīnes" userId="4c6a6cecbfa8f699" providerId="LiveId" clId="{83A65A40-E06C-D046-B3D2-925785DD949D}" dt="2021-03-10T11:21:56.635" v="9977" actId="1076"/>
          <ac:picMkLst>
            <pc:docMk/>
            <pc:sldMk cId="3874599921" sldId="348"/>
            <ac:picMk id="4" creationId="{4264D73B-3102-244E-A927-9DFBF0D1A17E}"/>
          </ac:picMkLst>
        </pc:picChg>
      </pc:sldChg>
      <pc:sldChg chg="addSp delSp modSp add del mod">
        <pc:chgData name="Laura Amy Daīnes" userId="4c6a6cecbfa8f699" providerId="LiveId" clId="{83A65A40-E06C-D046-B3D2-925785DD949D}" dt="2021-03-06T19:32:34.016" v="7261" actId="2696"/>
        <pc:sldMkLst>
          <pc:docMk/>
          <pc:sldMk cId="951064193" sldId="349"/>
        </pc:sldMkLst>
        <pc:picChg chg="add mod">
          <ac:chgData name="Laura Amy Daīnes" userId="4c6a6cecbfa8f699" providerId="LiveId" clId="{83A65A40-E06C-D046-B3D2-925785DD949D}" dt="2021-03-06T18:11:55.227" v="7066" actId="1076"/>
          <ac:picMkLst>
            <pc:docMk/>
            <pc:sldMk cId="951064193" sldId="349"/>
            <ac:picMk id="3" creationId="{1922DBE5-7FDC-7249-9586-326C707AFFFC}"/>
          </ac:picMkLst>
        </pc:picChg>
        <pc:picChg chg="del">
          <ac:chgData name="Laura Amy Daīnes" userId="4c6a6cecbfa8f699" providerId="LiveId" clId="{83A65A40-E06C-D046-B3D2-925785DD949D}" dt="2021-03-06T18:08:16.847" v="7043" actId="478"/>
          <ac:picMkLst>
            <pc:docMk/>
            <pc:sldMk cId="951064193" sldId="349"/>
            <ac:picMk id="4" creationId="{73D106D7-2E53-E242-98BC-E45570182447}"/>
          </ac:picMkLst>
        </pc:picChg>
      </pc:sldChg>
      <pc:sldChg chg="delSp add del mod ord">
        <pc:chgData name="Laura Amy Daīnes" userId="4c6a6cecbfa8f699" providerId="LiveId" clId="{83A65A40-E06C-D046-B3D2-925785DD949D}" dt="2021-03-06T18:11:47.605" v="7064" actId="2696"/>
        <pc:sldMkLst>
          <pc:docMk/>
          <pc:sldMk cId="3981104334" sldId="350"/>
        </pc:sldMkLst>
        <pc:picChg chg="del">
          <ac:chgData name="Laura Amy Daīnes" userId="4c6a6cecbfa8f699" providerId="LiveId" clId="{83A65A40-E06C-D046-B3D2-925785DD949D}" dt="2021-03-06T18:08:18.922" v="7044" actId="478"/>
          <ac:picMkLst>
            <pc:docMk/>
            <pc:sldMk cId="3981104334" sldId="350"/>
            <ac:picMk id="4" creationId="{73D106D7-2E53-E242-98BC-E45570182447}"/>
          </ac:picMkLst>
        </pc:picChg>
      </pc:sldChg>
      <pc:sldChg chg="addSp delSp modSp add mod ord">
        <pc:chgData name="Laura Amy Daīnes" userId="4c6a6cecbfa8f699" providerId="LiveId" clId="{83A65A40-E06C-D046-B3D2-925785DD949D}" dt="2021-03-10T11:09:44.871" v="9947" actId="20577"/>
        <pc:sldMkLst>
          <pc:docMk/>
          <pc:sldMk cId="745872623" sldId="351"/>
        </pc:sldMkLst>
        <pc:spChg chg="mod">
          <ac:chgData name="Laura Amy Daīnes" userId="4c6a6cecbfa8f699" providerId="LiveId" clId="{83A65A40-E06C-D046-B3D2-925785DD949D}" dt="2021-03-10T11:09:44.871" v="9947" actId="20577"/>
          <ac:spMkLst>
            <pc:docMk/>
            <pc:sldMk cId="745872623" sldId="351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7T14:08:31.577" v="7359"/>
          <ac:spMkLst>
            <pc:docMk/>
            <pc:sldMk cId="745872623" sldId="351"/>
            <ac:spMk id="4" creationId="{DE295C7B-A36B-334B-8048-5F6C2814FBC2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745872623" sldId="351"/>
            <ac:spMk id="5" creationId="{AF7BB492-F951-2B46-9F97-263D5865F45C}"/>
          </ac:spMkLst>
        </pc:spChg>
        <pc:graphicFrameChg chg="add del mod">
          <ac:chgData name="Laura Amy Daīnes" userId="4c6a6cecbfa8f699" providerId="LiveId" clId="{83A65A40-E06C-D046-B3D2-925785DD949D}" dt="2021-03-07T14:08:31.577" v="7359"/>
          <ac:graphicFrameMkLst>
            <pc:docMk/>
            <pc:sldMk cId="745872623" sldId="351"/>
            <ac:graphicFrameMk id="2" creationId="{6F932D11-C312-EC44-AA32-9E8FD86DB270}"/>
          </ac:graphicFrameMkLst>
        </pc:graphicFrameChg>
      </pc:sldChg>
      <pc:sldChg chg="addSp delSp modSp add mod">
        <pc:chgData name="Laura Amy Daīnes" userId="4c6a6cecbfa8f699" providerId="LiveId" clId="{83A65A40-E06C-D046-B3D2-925785DD949D}" dt="2021-03-10T11:17:17.341" v="9955"/>
        <pc:sldMkLst>
          <pc:docMk/>
          <pc:sldMk cId="4004485607" sldId="352"/>
        </pc:sldMkLst>
        <pc:spChg chg="mod">
          <ac:chgData name="Laura Amy Daīnes" userId="4c6a6cecbfa8f699" providerId="LiveId" clId="{83A65A40-E06C-D046-B3D2-925785DD949D}" dt="2021-03-10T11:17:17.341" v="9955"/>
          <ac:spMkLst>
            <pc:docMk/>
            <pc:sldMk cId="4004485607" sldId="352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10T09:52:08.918" v="9657"/>
          <ac:spMkLst>
            <pc:docMk/>
            <pc:sldMk cId="4004485607" sldId="352"/>
            <ac:spMk id="4" creationId="{9B31C387-0629-8746-B6EC-A402D0BE0E7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4004485607" sldId="352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10T11:17:04.928" v="9953"/>
          <ac:spMkLst>
            <pc:docMk/>
            <pc:sldMk cId="4004485607" sldId="352"/>
            <ac:spMk id="7" creationId="{05CF58DF-B05A-E84B-BCD2-29D2D0751279}"/>
          </ac:spMkLst>
        </pc:spChg>
        <pc:graphicFrameChg chg="add del mod">
          <ac:chgData name="Laura Amy Daīnes" userId="4c6a6cecbfa8f699" providerId="LiveId" clId="{83A65A40-E06C-D046-B3D2-925785DD949D}" dt="2021-03-10T09:52:08.918" v="9657"/>
          <ac:graphicFrameMkLst>
            <pc:docMk/>
            <pc:sldMk cId="4004485607" sldId="352"/>
            <ac:graphicFrameMk id="2" creationId="{BDDE8656-7984-1F49-9E5B-1EC84C16E07A}"/>
          </ac:graphicFrameMkLst>
        </pc:graphicFrameChg>
        <pc:graphicFrameChg chg="add del mod">
          <ac:chgData name="Laura Amy Daīnes" userId="4c6a6cecbfa8f699" providerId="LiveId" clId="{83A65A40-E06C-D046-B3D2-925785DD949D}" dt="2021-03-10T11:17:04.928" v="9953"/>
          <ac:graphicFrameMkLst>
            <pc:docMk/>
            <pc:sldMk cId="4004485607" sldId="352"/>
            <ac:graphicFrameMk id="6" creationId="{86766AC1-947D-2844-A282-9B7BD4C6F65E}"/>
          </ac:graphicFrameMkLst>
        </pc:graphicFrameChg>
      </pc:sldChg>
      <pc:sldChg chg="modSp add mod">
        <pc:chgData name="Laura Amy Daīnes" userId="4c6a6cecbfa8f699" providerId="LiveId" clId="{83A65A40-E06C-D046-B3D2-925785DD949D}" dt="2021-03-10T11:23:06.134" v="9979"/>
        <pc:sldMkLst>
          <pc:docMk/>
          <pc:sldMk cId="665669030" sldId="353"/>
        </pc:sldMkLst>
        <pc:spChg chg="mod">
          <ac:chgData name="Laura Amy Daīnes" userId="4c6a6cecbfa8f699" providerId="LiveId" clId="{83A65A40-E06C-D046-B3D2-925785DD949D}" dt="2021-03-10T11:23:06.134" v="9979"/>
          <ac:spMkLst>
            <pc:docMk/>
            <pc:sldMk cId="665669030" sldId="353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665669030" sldId="353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10T11:22:01.503" v="9978" actId="20577"/>
          <ac:spMkLst>
            <pc:docMk/>
            <pc:sldMk cId="665669030" sldId="353"/>
            <ac:spMk id="10" creationId="{859145D7-C5D3-DF4E-99B6-923635509362}"/>
          </ac:spMkLst>
        </pc:spChg>
      </pc:sldChg>
      <pc:sldChg chg="modSp add del mod">
        <pc:chgData name="Laura Amy Daīnes" userId="4c6a6cecbfa8f699" providerId="LiveId" clId="{83A65A40-E06C-D046-B3D2-925785DD949D}" dt="2021-03-07T15:37:46.025" v="7623" actId="2696"/>
        <pc:sldMkLst>
          <pc:docMk/>
          <pc:sldMk cId="669374111" sldId="353"/>
        </pc:sldMkLst>
        <pc:spChg chg="mod">
          <ac:chgData name="Laura Amy Daīnes" userId="4c6a6cecbfa8f699" providerId="LiveId" clId="{83A65A40-E06C-D046-B3D2-925785DD949D}" dt="2021-03-07T15:35:56.835" v="7601" actId="21"/>
          <ac:spMkLst>
            <pc:docMk/>
            <pc:sldMk cId="669374111" sldId="353"/>
            <ac:spMk id="3" creationId="{99FED7C8-9E1B-374F-851A-D2FF8421207C}"/>
          </ac:spMkLst>
        </pc:spChg>
      </pc:sldChg>
      <pc:sldChg chg="modSp add del mod ord">
        <pc:chgData name="Laura Amy Daīnes" userId="4c6a6cecbfa8f699" providerId="LiveId" clId="{83A65A40-E06C-D046-B3D2-925785DD949D}" dt="2021-03-07T16:48:26.143" v="8264" actId="2696"/>
        <pc:sldMkLst>
          <pc:docMk/>
          <pc:sldMk cId="2763970617" sldId="354"/>
        </pc:sldMkLst>
        <pc:spChg chg="mod">
          <ac:chgData name="Laura Amy Daīnes" userId="4c6a6cecbfa8f699" providerId="LiveId" clId="{83A65A40-E06C-D046-B3D2-925785DD949D}" dt="2021-03-07T16:38:49.614" v="8003" actId="20577"/>
          <ac:spMkLst>
            <pc:docMk/>
            <pc:sldMk cId="2763970617" sldId="354"/>
            <ac:spMk id="21" creationId="{2D2A2B1F-19B1-F445-A11B-F9E860F83407}"/>
          </ac:spMkLst>
        </pc:spChg>
      </pc:sldChg>
      <pc:sldChg chg="addSp delSp modSp add del mod ord">
        <pc:chgData name="Laura Amy Daīnes" userId="4c6a6cecbfa8f699" providerId="LiveId" clId="{83A65A40-E06C-D046-B3D2-925785DD949D}" dt="2021-03-07T17:16:43.645" v="8570" actId="2696"/>
        <pc:sldMkLst>
          <pc:docMk/>
          <pc:sldMk cId="2274221469" sldId="355"/>
        </pc:sldMkLst>
        <pc:spChg chg="del">
          <ac:chgData name="Laura Amy Daīnes" userId="4c6a6cecbfa8f699" providerId="LiveId" clId="{83A65A40-E06C-D046-B3D2-925785DD949D}" dt="2021-03-07T16:40:01.484" v="8020" actId="478"/>
          <ac:spMkLst>
            <pc:docMk/>
            <pc:sldMk cId="2274221469" sldId="355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07T16:40:05.066" v="8022" actId="478"/>
          <ac:spMkLst>
            <pc:docMk/>
            <pc:sldMk cId="2274221469" sldId="355"/>
            <ac:spMk id="4" creationId="{9C47EE70-9DE0-644F-BC6D-3A2E03B9F3E1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2274221469" sldId="355"/>
            <ac:spMk id="5" creationId="{AF7BB492-F951-2B46-9F97-263D5865F45C}"/>
          </ac:spMkLst>
        </pc:spChg>
        <pc:spChg chg="add mod">
          <ac:chgData name="Laura Amy Daīnes" userId="4c6a6cecbfa8f699" providerId="LiveId" clId="{83A65A40-E06C-D046-B3D2-925785DD949D}" dt="2021-03-07T16:45:08.697" v="8209" actId="20577"/>
          <ac:spMkLst>
            <pc:docMk/>
            <pc:sldMk cId="2274221469" sldId="355"/>
            <ac:spMk id="7" creationId="{30B7CD96-162D-2243-86C5-64CBB95F3A3C}"/>
          </ac:spMkLst>
        </pc:spChg>
        <pc:spChg chg="mod">
          <ac:chgData name="Laura Amy Daīnes" userId="4c6a6cecbfa8f699" providerId="LiveId" clId="{83A65A40-E06C-D046-B3D2-925785DD949D}" dt="2021-03-07T16:37:56.570" v="7987" actId="20577"/>
          <ac:spMkLst>
            <pc:docMk/>
            <pc:sldMk cId="2274221469" sldId="355"/>
            <ac:spMk id="10" creationId="{226EFA5C-564A-894C-9DF1-30298C102FA7}"/>
          </ac:spMkLst>
        </pc:spChg>
      </pc:sldChg>
      <pc:sldChg chg="addSp delSp modSp add mod ord delDesignElem">
        <pc:chgData name="Laura Amy Daīnes" userId="4c6a6cecbfa8f699" providerId="LiveId" clId="{83A65A40-E06C-D046-B3D2-925785DD949D}" dt="2021-03-07T18:03:32.959" v="9061" actId="20577"/>
        <pc:sldMkLst>
          <pc:docMk/>
          <pc:sldMk cId="3093827688" sldId="356"/>
        </pc:sldMkLst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3093827688" sldId="356"/>
            <ac:spMk id="22" creationId="{5669AB50-4CAD-4D10-A09A-A0C01AF9E6F6}"/>
          </ac:spMkLst>
        </pc:spChg>
        <pc:spChg chg="mod">
          <ac:chgData name="Laura Amy Daīnes" userId="4c6a6cecbfa8f699" providerId="LiveId" clId="{83A65A40-E06C-D046-B3D2-925785DD949D}" dt="2021-03-07T18:03:32.959" v="9061" actId="20577"/>
          <ac:spMkLst>
            <pc:docMk/>
            <pc:sldMk cId="3093827688" sldId="356"/>
            <ac:spMk id="29" creationId="{ECC172CA-882B-2847-9B86-86DD033643A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093827688" sldId="356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093827688" sldId="356"/>
            <ac:grpSpMk id="24" creationId="{68B27BBA-AE99-4D00-A26E-0B49DA4B37AC}"/>
          </ac:grpSpMkLst>
        </pc:grpChg>
        <pc:picChg chg="del">
          <ac:chgData name="Laura Amy Daīnes" userId="4c6a6cecbfa8f699" providerId="LiveId" clId="{83A65A40-E06C-D046-B3D2-925785DD949D}" dt="2021-03-07T16:39:08.916" v="8016" actId="478"/>
          <ac:picMkLst>
            <pc:docMk/>
            <pc:sldMk cId="3093827688" sldId="356"/>
            <ac:picMk id="3" creationId="{823B6CC5-8AED-2043-98BF-DED427D2B142}"/>
          </ac:picMkLst>
        </pc:picChg>
        <pc:picChg chg="add mod">
          <ac:chgData name="Laura Amy Daīnes" userId="4c6a6cecbfa8f699" providerId="LiveId" clId="{83A65A40-E06C-D046-B3D2-925785DD949D}" dt="2021-03-07T17:17:22.647" v="8597" actId="1076"/>
          <ac:picMkLst>
            <pc:docMk/>
            <pc:sldMk cId="3093827688" sldId="356"/>
            <ac:picMk id="4" creationId="{6BB05AB4-CB1F-A54C-96CC-B550F8E699AF}"/>
          </ac:picMkLst>
        </pc:picChg>
      </pc:sldChg>
      <pc:sldChg chg="modSp add mod ord">
        <pc:chgData name="Laura Amy Daīnes" userId="4c6a6cecbfa8f699" providerId="LiveId" clId="{83A65A40-E06C-D046-B3D2-925785DD949D}" dt="2021-03-10T09:58:57.036" v="9720" actId="20577"/>
        <pc:sldMkLst>
          <pc:docMk/>
          <pc:sldMk cId="1728959032" sldId="357"/>
        </pc:sldMkLst>
        <pc:spChg chg="mod">
          <ac:chgData name="Laura Amy Daīnes" userId="4c6a6cecbfa8f699" providerId="LiveId" clId="{83A65A40-E06C-D046-B3D2-925785DD949D}" dt="2021-03-10T09:58:57.036" v="9720" actId="20577"/>
          <ac:spMkLst>
            <pc:docMk/>
            <pc:sldMk cId="1728959032" sldId="357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1728959032" sldId="357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7T16:47:37.383" v="8237" actId="1076"/>
          <ac:spMkLst>
            <pc:docMk/>
            <pc:sldMk cId="1728959032" sldId="357"/>
            <ac:spMk id="10" creationId="{859145D7-C5D3-DF4E-99B6-923635509362}"/>
          </ac:spMkLst>
        </pc:spChg>
      </pc:sldChg>
      <pc:sldChg chg="modSp add mod ord">
        <pc:chgData name="Laura Amy Daīnes" userId="4c6a6cecbfa8f699" providerId="LiveId" clId="{83A65A40-E06C-D046-B3D2-925785DD949D}" dt="2021-03-12T08:22:41.740" v="10142" actId="20577"/>
        <pc:sldMkLst>
          <pc:docMk/>
          <pc:sldMk cId="3217716764" sldId="358"/>
        </pc:sldMkLst>
        <pc:spChg chg="mod">
          <ac:chgData name="Laura Amy Daīnes" userId="4c6a6cecbfa8f699" providerId="LiveId" clId="{83A65A40-E06C-D046-B3D2-925785DD949D}" dt="2021-03-07T17:03:42.057" v="8521"/>
          <ac:spMkLst>
            <pc:docMk/>
            <pc:sldMk cId="3217716764" sldId="358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12T08:22:41.740" v="10142" actId="20577"/>
          <ac:spMkLst>
            <pc:docMk/>
            <pc:sldMk cId="3217716764" sldId="358"/>
            <ac:spMk id="7" creationId="{30B7CD96-162D-2243-86C5-64CBB95F3A3C}"/>
          </ac:spMkLst>
        </pc:spChg>
        <pc:spChg chg="mod">
          <ac:chgData name="Laura Amy Daīnes" userId="4c6a6cecbfa8f699" providerId="LiveId" clId="{83A65A40-E06C-D046-B3D2-925785DD949D}" dt="2021-03-07T16:47:49.224" v="8261" actId="1076"/>
          <ac:spMkLst>
            <pc:docMk/>
            <pc:sldMk cId="3217716764" sldId="358"/>
            <ac:spMk id="10" creationId="{226EFA5C-564A-894C-9DF1-30298C102FA7}"/>
          </ac:spMkLst>
        </pc:spChg>
      </pc:sldChg>
      <pc:sldChg chg="addSp delSp modSp add mod ord delDesignElem">
        <pc:chgData name="Laura Amy Daīnes" userId="4c6a6cecbfa8f699" providerId="LiveId" clId="{83A65A40-E06C-D046-B3D2-925785DD949D}" dt="2021-03-07T18:03:41.721" v="9062" actId="20577"/>
        <pc:sldMkLst>
          <pc:docMk/>
          <pc:sldMk cId="243573219" sldId="359"/>
        </pc:sldMkLst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243573219" sldId="359"/>
            <ac:spMk id="22" creationId="{5669AB50-4CAD-4D10-A09A-A0C01AF9E6F6}"/>
          </ac:spMkLst>
        </pc:spChg>
        <pc:spChg chg="mod">
          <ac:chgData name="Laura Amy Daīnes" userId="4c6a6cecbfa8f699" providerId="LiveId" clId="{83A65A40-E06C-D046-B3D2-925785DD949D}" dt="2021-03-07T18:03:41.721" v="9062" actId="20577"/>
          <ac:spMkLst>
            <pc:docMk/>
            <pc:sldMk cId="243573219" sldId="359"/>
            <ac:spMk id="29" creationId="{ECC172CA-882B-2847-9B86-86DD033643A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43573219" sldId="359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43573219" sldId="359"/>
            <ac:grpSpMk id="24" creationId="{68B27BBA-AE99-4D00-A26E-0B49DA4B37AC}"/>
          </ac:grpSpMkLst>
        </pc:grpChg>
        <pc:picChg chg="add mod">
          <ac:chgData name="Laura Amy Daīnes" userId="4c6a6cecbfa8f699" providerId="LiveId" clId="{83A65A40-E06C-D046-B3D2-925785DD949D}" dt="2021-03-07T17:21:56.887" v="8645" actId="1076"/>
          <ac:picMkLst>
            <pc:docMk/>
            <pc:sldMk cId="243573219" sldId="359"/>
            <ac:picMk id="3" creationId="{EBEDB786-0E2F-8E4C-8D91-69B0A00425F8}"/>
          </ac:picMkLst>
        </pc:picChg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2824359423" sldId="360"/>
        </pc:sldMkLst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3875112352" sldId="360"/>
        </pc:sldMkLst>
      </pc:sldChg>
      <pc:sldChg chg="modSp add mod">
        <pc:chgData name="Laura Amy Daīnes" userId="4c6a6cecbfa8f699" providerId="LiveId" clId="{83A65A40-E06C-D046-B3D2-925785DD949D}" dt="2021-03-10T10:20:23.182" v="9845" actId="20577"/>
        <pc:sldMkLst>
          <pc:docMk/>
          <pc:sldMk cId="4235817541" sldId="360"/>
        </pc:sldMkLst>
        <pc:spChg chg="mod">
          <ac:chgData name="Laura Amy Daīnes" userId="4c6a6cecbfa8f699" providerId="LiveId" clId="{83A65A40-E06C-D046-B3D2-925785DD949D}" dt="2021-03-10T10:20:23.182" v="9845" actId="20577"/>
          <ac:spMkLst>
            <pc:docMk/>
            <pc:sldMk cId="4235817541" sldId="360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08:01.331" v="8557"/>
          <ac:spMkLst>
            <pc:docMk/>
            <pc:sldMk cId="4235817541" sldId="360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10T10:20:12.520" v="9841" actId="1076"/>
          <ac:spMkLst>
            <pc:docMk/>
            <pc:sldMk cId="4235817541" sldId="360"/>
            <ac:spMk id="8" creationId="{388245D4-0D99-DB4B-A763-E5F8969F659A}"/>
          </ac:spMkLst>
        </pc:spChg>
      </pc:sldChg>
      <pc:sldChg chg="addSp delSp modSp add del mod modClrScheme setClrOvrMap delDesignElem chgLayout">
        <pc:chgData name="Laura Amy Daīnes" userId="4c6a6cecbfa8f699" providerId="LiveId" clId="{83A65A40-E06C-D046-B3D2-925785DD949D}" dt="2021-03-07T17:01:23.315" v="8436" actId="2696"/>
        <pc:sldMkLst>
          <pc:docMk/>
          <pc:sldMk cId="2378656708" sldId="361"/>
        </pc:sldMkLst>
        <pc:spChg chg="add mod ord">
          <ac:chgData name="Laura Amy Daīnes" userId="4c6a6cecbfa8f699" providerId="LiveId" clId="{83A65A40-E06C-D046-B3D2-925785DD949D}" dt="2021-03-07T17:01:16.182" v="8434" actId="700"/>
          <ac:spMkLst>
            <pc:docMk/>
            <pc:sldMk cId="2378656708" sldId="361"/>
            <ac:spMk id="2" creationId="{95EF31FD-242D-A94F-9D8E-54A5F753396C}"/>
          </ac:spMkLst>
        </pc:spChg>
        <pc:spChg chg="add mod ord">
          <ac:chgData name="Laura Amy Daīnes" userId="4c6a6cecbfa8f699" providerId="LiveId" clId="{83A65A40-E06C-D046-B3D2-925785DD949D}" dt="2021-03-07T17:01:21.453" v="8435" actId="5793"/>
          <ac:spMkLst>
            <pc:docMk/>
            <pc:sldMk cId="2378656708" sldId="361"/>
            <ac:spMk id="3" creationId="{F751AD09-4B25-A546-935E-4DD2CEE43A86}"/>
          </ac:spMkLst>
        </pc:spChg>
        <pc:spChg chg="mod ord">
          <ac:chgData name="Laura Amy Daīnes" userId="4c6a6cecbfa8f699" providerId="LiveId" clId="{83A65A40-E06C-D046-B3D2-925785DD949D}" dt="2021-03-07T17:01:16.182" v="8434" actId="700"/>
          <ac:spMkLst>
            <pc:docMk/>
            <pc:sldMk cId="2378656708" sldId="361"/>
            <ac:spMk id="5" creationId="{AF7BB492-F951-2B46-9F97-263D5865F45C}"/>
          </ac:spMkLst>
        </pc:spChg>
        <pc:spChg chg="add mod ord">
          <ac:chgData name="Laura Amy Daīnes" userId="4c6a6cecbfa8f699" providerId="LiveId" clId="{83A65A40-E06C-D046-B3D2-925785DD949D}" dt="2021-03-07T17:01:16.182" v="8434" actId="700"/>
          <ac:spMkLst>
            <pc:docMk/>
            <pc:sldMk cId="2378656708" sldId="361"/>
            <ac:spMk id="6" creationId="{3650A848-805D-F647-BCC5-18D3912A1B4C}"/>
          </ac:spMkLst>
        </pc:spChg>
        <pc:spChg chg="del mod">
          <ac:chgData name="Laura Amy Daīnes" userId="4c6a6cecbfa8f699" providerId="LiveId" clId="{83A65A40-E06C-D046-B3D2-925785DD949D}" dt="2021-03-07T17:00:42.822" v="8428" actId="478"/>
          <ac:spMkLst>
            <pc:docMk/>
            <pc:sldMk cId="2378656708" sldId="361"/>
            <ac:spMk id="20" creationId="{F2FFEA45-CE6D-1C4A-B36F-2B91DC80669B}"/>
          </ac:spMkLst>
        </pc:spChg>
        <pc:spChg chg="add del">
          <ac:chgData name="Laura Amy Daīnes" userId="4c6a6cecbfa8f699" providerId="LiveId" clId="{83A65A40-E06C-D046-B3D2-925785DD949D}" dt="2021-03-07T16:59:45.605" v="8426"/>
          <ac:spMkLst>
            <pc:docMk/>
            <pc:sldMk cId="2378656708" sldId="361"/>
            <ac:spMk id="37" creationId="{5669AB50-4CAD-4D10-A09A-A0C01AF9E6F6}"/>
          </ac:spMkLst>
        </pc:spChg>
        <pc:spChg chg="add del">
          <ac:chgData name="Laura Amy Daīnes" userId="4c6a6cecbfa8f699" providerId="LiveId" clId="{83A65A40-E06C-D046-B3D2-925785DD949D}" dt="2021-03-07T17:00:49.957" v="8429" actId="26606"/>
          <ac:spMkLst>
            <pc:docMk/>
            <pc:sldMk cId="2378656708" sldId="361"/>
            <ac:spMk id="44" creationId="{6F9D1DE6-E368-4F07-85F9-D5B767477DDF}"/>
          </ac:spMkLst>
        </pc:spChg>
        <pc:spChg chg="add del">
          <ac:chgData name="Laura Amy Daīnes" userId="4c6a6cecbfa8f699" providerId="LiveId" clId="{83A65A40-E06C-D046-B3D2-925785DD949D}" dt="2021-03-07T17:00:49.957" v="8429" actId="26606"/>
          <ac:spMkLst>
            <pc:docMk/>
            <pc:sldMk cId="2378656708" sldId="361"/>
            <ac:spMk id="46" creationId="{F63B1F66-4ACE-4A01-8ADF-F175A9C358B2}"/>
          </ac:spMkLst>
        </pc:spChg>
        <pc:spChg chg="add del">
          <ac:chgData name="Laura Amy Daīnes" userId="4c6a6cecbfa8f699" providerId="LiveId" clId="{83A65A40-E06C-D046-B3D2-925785DD949D}" dt="2021-03-07T17:00:49.957" v="8429" actId="26606"/>
          <ac:spMkLst>
            <pc:docMk/>
            <pc:sldMk cId="2378656708" sldId="361"/>
            <ac:spMk id="47" creationId="{59647F54-801D-44AB-8284-EDDFF7763139}"/>
          </ac:spMkLst>
        </pc:spChg>
        <pc:spChg chg="add del">
          <ac:chgData name="Laura Amy Daīnes" userId="4c6a6cecbfa8f699" providerId="LiveId" clId="{83A65A40-E06C-D046-B3D2-925785DD949D}" dt="2021-03-07T17:00:49.957" v="8429" actId="26606"/>
          <ac:spMkLst>
            <pc:docMk/>
            <pc:sldMk cId="2378656708" sldId="361"/>
            <ac:spMk id="48" creationId="{CF8448ED-9332-4A9B-8CAB-B1985E596E20}"/>
          </ac:spMkLst>
        </pc:spChg>
        <pc:spChg chg="add del">
          <ac:chgData name="Laura Amy Daīnes" userId="4c6a6cecbfa8f699" providerId="LiveId" clId="{83A65A40-E06C-D046-B3D2-925785DD949D}" dt="2021-03-07T17:00:49.957" v="8429" actId="26606"/>
          <ac:spMkLst>
            <pc:docMk/>
            <pc:sldMk cId="2378656708" sldId="361"/>
            <ac:spMk id="49" creationId="{510C9632-BB6F-48EE-AB65-501878BA5DB6}"/>
          </ac:spMkLst>
        </pc:spChg>
        <pc:spChg chg="add del">
          <ac:chgData name="Laura Amy Daīnes" userId="4c6a6cecbfa8f699" providerId="LiveId" clId="{83A65A40-E06C-D046-B3D2-925785DD949D}" dt="2021-03-07T17:00:49.957" v="8429" actId="26606"/>
          <ac:spMkLst>
            <pc:docMk/>
            <pc:sldMk cId="2378656708" sldId="361"/>
            <ac:spMk id="50" creationId="{ED3A2261-1C75-40FF-8CD6-18C5900C1C8D}"/>
          </ac:spMkLst>
        </pc:spChg>
        <pc:spChg chg="add del">
          <ac:chgData name="Laura Amy Daīnes" userId="4c6a6cecbfa8f699" providerId="LiveId" clId="{83A65A40-E06C-D046-B3D2-925785DD949D}" dt="2021-03-07T17:00:49.957" v="8429" actId="26606"/>
          <ac:spMkLst>
            <pc:docMk/>
            <pc:sldMk cId="2378656708" sldId="361"/>
            <ac:spMk id="51" creationId="{4EC8AAB6-953B-4D29-9967-3C44D06BB4E8}"/>
          </ac:spMkLst>
        </pc:spChg>
        <pc:spChg chg="add del">
          <ac:chgData name="Laura Amy Daīnes" userId="4c6a6cecbfa8f699" providerId="LiveId" clId="{83A65A40-E06C-D046-B3D2-925785DD949D}" dt="2021-03-07T17:00:49.957" v="8429" actId="26606"/>
          <ac:spMkLst>
            <pc:docMk/>
            <pc:sldMk cId="2378656708" sldId="361"/>
            <ac:spMk id="52" creationId="{C89ED458-2326-40DC-9C7B-1A717B6551AD}"/>
          </ac:spMkLst>
        </pc:spChg>
        <pc:spChg chg="add del">
          <ac:chgData name="Laura Amy Daīnes" userId="4c6a6cecbfa8f699" providerId="LiveId" clId="{83A65A40-E06C-D046-B3D2-925785DD949D}" dt="2021-03-07T17:00:59.789" v="8431"/>
          <ac:spMkLst>
            <pc:docMk/>
            <pc:sldMk cId="2378656708" sldId="361"/>
            <ac:spMk id="57" creationId="{85F279D6-ED25-4D3F-9479-8ABB21867D9B}"/>
          </ac:spMkLst>
        </pc:spChg>
        <pc:spChg chg="add del">
          <ac:chgData name="Laura Amy Daīnes" userId="4c6a6cecbfa8f699" providerId="LiveId" clId="{83A65A40-E06C-D046-B3D2-925785DD949D}" dt="2021-03-07T17:00:59.789" v="8431"/>
          <ac:spMkLst>
            <pc:docMk/>
            <pc:sldMk cId="2378656708" sldId="361"/>
            <ac:spMk id="59" creationId="{38D0B1B4-C487-47EF-B7D0-421066454CB6}"/>
          </ac:spMkLst>
        </pc:spChg>
        <pc:spChg chg="add del">
          <ac:chgData name="Laura Amy Daīnes" userId="4c6a6cecbfa8f699" providerId="LiveId" clId="{83A65A40-E06C-D046-B3D2-925785DD949D}" dt="2021-03-07T17:00:59.789" v="8431"/>
          <ac:spMkLst>
            <pc:docMk/>
            <pc:sldMk cId="2378656708" sldId="361"/>
            <ac:spMk id="61" creationId="{0214736A-03B2-4B91-B0AF-B21213F3B9DF}"/>
          </ac:spMkLst>
        </pc:spChg>
        <pc:grpChg chg="add del">
          <ac:chgData name="Laura Amy Daīnes" userId="4c6a6cecbfa8f699" providerId="LiveId" clId="{83A65A40-E06C-D046-B3D2-925785DD949D}" dt="2021-03-07T17:00:49.957" v="8429" actId="26606"/>
          <ac:grpSpMkLst>
            <pc:docMk/>
            <pc:sldMk cId="2378656708" sldId="361"/>
            <ac:grpSpMk id="25" creationId="{FAEF28A3-012D-4640-B8B8-1EF6EAF7233B}"/>
          </ac:grpSpMkLst>
        </pc:grpChg>
        <pc:grpChg chg="add del">
          <ac:chgData name="Laura Amy Daīnes" userId="4c6a6cecbfa8f699" providerId="LiveId" clId="{83A65A40-E06C-D046-B3D2-925785DD949D}" dt="2021-03-07T16:59:45.605" v="8426"/>
          <ac:grpSpMkLst>
            <pc:docMk/>
            <pc:sldMk cId="2378656708" sldId="361"/>
            <ac:grpSpMk id="28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9:45.605" v="8426"/>
          <ac:grpSpMkLst>
            <pc:docMk/>
            <pc:sldMk cId="2378656708" sldId="361"/>
            <ac:grpSpMk id="39" creationId="{68B27BBA-AE99-4D00-A26E-0B49DA4B37AC}"/>
          </ac:grpSpMkLst>
        </pc:grpChg>
        <pc:picChg chg="mod">
          <ac:chgData name="Laura Amy Daīnes" userId="4c6a6cecbfa8f699" providerId="LiveId" clId="{83A65A40-E06C-D046-B3D2-925785DD949D}" dt="2021-03-07T17:01:05.273" v="8433" actId="1076"/>
          <ac:picMkLst>
            <pc:docMk/>
            <pc:sldMk cId="2378656708" sldId="361"/>
            <ac:picMk id="4" creationId="{D36E749C-094D-1145-BA89-6931F04095DF}"/>
          </ac:picMkLst>
        </pc:picChg>
      </pc:sldChg>
      <pc:sldChg chg="addSp delSp add del setBg delDesignElem">
        <pc:chgData name="Laura Amy Daīnes" userId="4c6a6cecbfa8f699" providerId="LiveId" clId="{83A65A40-E06C-D046-B3D2-925785DD949D}" dt="2021-03-07T16:51:12.374" v="8299"/>
        <pc:sldMkLst>
          <pc:docMk/>
          <pc:sldMk cId="2435171988" sldId="361"/>
        </pc:sldMkLst>
        <pc:spChg chg="add del">
          <ac:chgData name="Laura Amy Daīnes" userId="4c6a6cecbfa8f699" providerId="LiveId" clId="{83A65A40-E06C-D046-B3D2-925785DD949D}" dt="2021-03-07T16:51:12.374" v="8299"/>
          <ac:spMkLst>
            <pc:docMk/>
            <pc:sldMk cId="2435171988" sldId="361"/>
            <ac:spMk id="37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2435171988" sldId="361"/>
            <ac:grpSpMk id="28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2435171988" sldId="361"/>
            <ac:grpSpMk id="39" creationId="{68B27BBA-AE99-4D00-A26E-0B49DA4B37AC}"/>
          </ac:grpSpMkLst>
        </pc:grpChg>
      </pc:sldChg>
      <pc:sldChg chg="addSp delSp add del setBg delDesignElem">
        <pc:chgData name="Laura Amy Daīnes" userId="4c6a6cecbfa8f699" providerId="LiveId" clId="{83A65A40-E06C-D046-B3D2-925785DD949D}" dt="2021-03-07T16:51:43.945" v="8308"/>
        <pc:sldMkLst>
          <pc:docMk/>
          <pc:sldMk cId="3565791642" sldId="361"/>
        </pc:sldMkLst>
        <pc:spChg chg="add del">
          <ac:chgData name="Laura Amy Daīnes" userId="4c6a6cecbfa8f699" providerId="LiveId" clId="{83A65A40-E06C-D046-B3D2-925785DD949D}" dt="2021-03-07T16:51:43.945" v="8308"/>
          <ac:spMkLst>
            <pc:docMk/>
            <pc:sldMk cId="3565791642" sldId="361"/>
            <ac:spMk id="37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3565791642" sldId="361"/>
            <ac:grpSpMk id="28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3565791642" sldId="361"/>
            <ac:grpSpMk id="39" creationId="{68B27BBA-AE99-4D00-A26E-0B49DA4B37AC}"/>
          </ac:grpSpMkLst>
        </pc:grpChg>
      </pc:sldChg>
      <pc:sldChg chg="modSp add del mod">
        <pc:chgData name="Laura Amy Daīnes" userId="4c6a6cecbfa8f699" providerId="LiveId" clId="{83A65A40-E06C-D046-B3D2-925785DD949D}" dt="2021-03-10T10:20:25.410" v="9846" actId="2696"/>
        <pc:sldMkLst>
          <pc:docMk/>
          <pc:sldMk cId="1077513416" sldId="362"/>
        </pc:sldMkLst>
        <pc:spChg chg="mod">
          <ac:chgData name="Laura Amy Daīnes" userId="4c6a6cecbfa8f699" providerId="LiveId" clId="{83A65A40-E06C-D046-B3D2-925785DD949D}" dt="2021-03-10T10:20:18.295" v="9842" actId="21"/>
          <ac:spMkLst>
            <pc:docMk/>
            <pc:sldMk cId="1077513416" sldId="362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23:49.682" v="8681"/>
          <ac:spMkLst>
            <pc:docMk/>
            <pc:sldMk cId="1077513416" sldId="362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7T17:23:44.558" v="8680"/>
          <ac:spMkLst>
            <pc:docMk/>
            <pc:sldMk cId="1077513416" sldId="362"/>
            <ac:spMk id="10" creationId="{C1AE07B6-E432-8F43-B4C3-3D14B86AD5C3}"/>
          </ac:spMkLst>
        </pc:spChg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2400013794" sldId="362"/>
        </pc:sldMkLst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4249749880" sldId="362"/>
        </pc:sldMkLst>
      </pc:sldChg>
      <pc:sldChg chg="addSp delSp modSp add del mod delDesignElem">
        <pc:chgData name="Laura Amy Daīnes" userId="4c6a6cecbfa8f699" providerId="LiveId" clId="{83A65A40-E06C-D046-B3D2-925785DD949D}" dt="2021-03-07T17:32:41.734" v="8799" actId="2696"/>
        <pc:sldMkLst>
          <pc:docMk/>
          <pc:sldMk cId="959343249" sldId="363"/>
        </pc:sldMkLst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959343249" sldId="363"/>
            <ac:spMk id="22" creationId="{5669AB50-4CAD-4D10-A09A-A0C01AF9E6F6}"/>
          </ac:spMkLst>
        </pc:spChg>
        <pc:spChg chg="mod">
          <ac:chgData name="Laura Amy Daīnes" userId="4c6a6cecbfa8f699" providerId="LiveId" clId="{83A65A40-E06C-D046-B3D2-925785DD949D}" dt="2021-03-07T17:24:18.298" v="8687"/>
          <ac:spMkLst>
            <pc:docMk/>
            <pc:sldMk cId="959343249" sldId="363"/>
            <ac:spMk id="29" creationId="{1CAEFFF2-4F61-8A41-9E6E-AECCE3DEFF63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959343249" sldId="363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959343249" sldId="363"/>
            <ac:grpSpMk id="24" creationId="{68B27BBA-AE99-4D00-A26E-0B49DA4B37AC}"/>
          </ac:grpSpMkLst>
        </pc:grpChg>
        <pc:picChg chg="del">
          <ac:chgData name="Laura Amy Daīnes" userId="4c6a6cecbfa8f699" providerId="LiveId" clId="{83A65A40-E06C-D046-B3D2-925785DD949D}" dt="2021-03-07T17:32:39.087" v="8798" actId="478"/>
          <ac:picMkLst>
            <pc:docMk/>
            <pc:sldMk cId="959343249" sldId="363"/>
            <ac:picMk id="4" creationId="{1E143CAC-8D39-7948-A05B-9C5EF80CA0DB}"/>
          </ac:picMkLst>
        </pc:picChg>
      </pc:sldChg>
      <pc:sldChg chg="addSp delSp add del setBg delDesignElem">
        <pc:chgData name="Laura Amy Daīnes" userId="4c6a6cecbfa8f699" providerId="LiveId" clId="{83A65A40-E06C-D046-B3D2-925785DD949D}" dt="2021-03-07T16:51:43.945" v="8308"/>
        <pc:sldMkLst>
          <pc:docMk/>
          <pc:sldMk cId="2331332067" sldId="363"/>
        </pc:sldMkLst>
        <pc:spChg chg="add del">
          <ac:chgData name="Laura Amy Daīnes" userId="4c6a6cecbfa8f699" providerId="LiveId" clId="{83A65A40-E06C-D046-B3D2-925785DD949D}" dt="2021-03-07T16:51:43.945" v="8308"/>
          <ac:spMkLst>
            <pc:docMk/>
            <pc:sldMk cId="2331332067" sldId="363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2331332067" sldId="363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2331332067" sldId="363"/>
            <ac:grpSpMk id="24" creationId="{68B27BBA-AE99-4D00-A26E-0B49DA4B37AC}"/>
          </ac:grpSpMkLst>
        </pc:grpChg>
      </pc:sldChg>
      <pc:sldChg chg="addSp delSp add del setBg delDesignElem">
        <pc:chgData name="Laura Amy Daīnes" userId="4c6a6cecbfa8f699" providerId="LiveId" clId="{83A65A40-E06C-D046-B3D2-925785DD949D}" dt="2021-03-07T16:51:12.374" v="8299"/>
        <pc:sldMkLst>
          <pc:docMk/>
          <pc:sldMk cId="2853974732" sldId="363"/>
        </pc:sldMkLst>
        <pc:spChg chg="add del">
          <ac:chgData name="Laura Amy Daīnes" userId="4c6a6cecbfa8f699" providerId="LiveId" clId="{83A65A40-E06C-D046-B3D2-925785DD949D}" dt="2021-03-07T16:51:12.374" v="8299"/>
          <ac:spMkLst>
            <pc:docMk/>
            <pc:sldMk cId="2853974732" sldId="363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2853974732" sldId="363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2853974732" sldId="363"/>
            <ac:grpSpMk id="24" creationId="{68B27BBA-AE99-4D00-A26E-0B49DA4B37AC}"/>
          </ac:grpSpMkLst>
        </pc:grpChg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484512197" sldId="364"/>
        </pc:sldMkLst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1342360553" sldId="364"/>
        </pc:sldMkLst>
      </pc:sldChg>
      <pc:sldChg chg="modSp add del mod">
        <pc:chgData name="Laura Amy Daīnes" userId="4c6a6cecbfa8f699" providerId="LiveId" clId="{83A65A40-E06C-D046-B3D2-925785DD949D}" dt="2021-03-10T10:07:36.891" v="9732" actId="2696"/>
        <pc:sldMkLst>
          <pc:docMk/>
          <pc:sldMk cId="2833420051" sldId="364"/>
        </pc:sldMkLst>
        <pc:spChg chg="mod">
          <ac:chgData name="Laura Amy Daīnes" userId="4c6a6cecbfa8f699" providerId="LiveId" clId="{83A65A40-E06C-D046-B3D2-925785DD949D}" dt="2021-03-09T14:22:30.074" v="9490" actId="20577"/>
          <ac:spMkLst>
            <pc:docMk/>
            <pc:sldMk cId="2833420051" sldId="364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24:37.252" v="8691"/>
          <ac:spMkLst>
            <pc:docMk/>
            <pc:sldMk cId="2833420051" sldId="364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7T17:24:34.289" v="8690"/>
          <ac:spMkLst>
            <pc:docMk/>
            <pc:sldMk cId="2833420051" sldId="364"/>
            <ac:spMk id="10" creationId="{C1AE07B6-E432-8F43-B4C3-3D14B86AD5C3}"/>
          </ac:spMkLst>
        </pc:spChg>
      </pc:sldChg>
      <pc:sldChg chg="addSp delSp add del setBg delDesignElem">
        <pc:chgData name="Laura Amy Daīnes" userId="4c6a6cecbfa8f699" providerId="LiveId" clId="{83A65A40-E06C-D046-B3D2-925785DD949D}" dt="2021-03-07T16:51:12.374" v="8299"/>
        <pc:sldMkLst>
          <pc:docMk/>
          <pc:sldMk cId="589790257" sldId="365"/>
        </pc:sldMkLst>
        <pc:spChg chg="add del">
          <ac:chgData name="Laura Amy Daīnes" userId="4c6a6cecbfa8f699" providerId="LiveId" clId="{83A65A40-E06C-D046-B3D2-925785DD949D}" dt="2021-03-07T16:51:12.374" v="8299"/>
          <ac:spMkLst>
            <pc:docMk/>
            <pc:sldMk cId="589790257" sldId="365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589790257" sldId="365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589790257" sldId="365"/>
            <ac:grpSpMk id="24" creationId="{68B27BBA-AE99-4D00-A26E-0B49DA4B37AC}"/>
          </ac:grpSpMkLst>
        </pc:grpChg>
      </pc:sldChg>
      <pc:sldChg chg="addSp delSp modSp add del delDesignElem">
        <pc:chgData name="Laura Amy Daīnes" userId="4c6a6cecbfa8f699" providerId="LiveId" clId="{83A65A40-E06C-D046-B3D2-925785DD949D}" dt="2021-03-07T17:32:52.991" v="8800" actId="2696"/>
        <pc:sldMkLst>
          <pc:docMk/>
          <pc:sldMk cId="861533523" sldId="365"/>
        </pc:sldMkLst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861533523" sldId="365"/>
            <ac:spMk id="22" creationId="{5669AB50-4CAD-4D10-A09A-A0C01AF9E6F6}"/>
          </ac:spMkLst>
        </pc:spChg>
        <pc:spChg chg="mod">
          <ac:chgData name="Laura Amy Daīnes" userId="4c6a6cecbfa8f699" providerId="LiveId" clId="{83A65A40-E06C-D046-B3D2-925785DD949D}" dt="2021-03-07T17:24:42.426" v="8692"/>
          <ac:spMkLst>
            <pc:docMk/>
            <pc:sldMk cId="861533523" sldId="365"/>
            <ac:spMk id="29" creationId="{1446B7FE-DF88-724A-AB06-42654D46B807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861533523" sldId="365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861533523" sldId="365"/>
            <ac:grpSpMk id="24" creationId="{68B27BBA-AE99-4D00-A26E-0B49DA4B37AC}"/>
          </ac:grpSpMkLst>
        </pc:grpChg>
      </pc:sldChg>
      <pc:sldChg chg="addSp delSp add del setBg delDesignElem">
        <pc:chgData name="Laura Amy Daīnes" userId="4c6a6cecbfa8f699" providerId="LiveId" clId="{83A65A40-E06C-D046-B3D2-925785DD949D}" dt="2021-03-07T16:51:43.945" v="8308"/>
        <pc:sldMkLst>
          <pc:docMk/>
          <pc:sldMk cId="3812825863" sldId="365"/>
        </pc:sldMkLst>
        <pc:spChg chg="add del">
          <ac:chgData name="Laura Amy Daīnes" userId="4c6a6cecbfa8f699" providerId="LiveId" clId="{83A65A40-E06C-D046-B3D2-925785DD949D}" dt="2021-03-07T16:51:43.945" v="8308"/>
          <ac:spMkLst>
            <pc:docMk/>
            <pc:sldMk cId="3812825863" sldId="365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3812825863" sldId="365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3812825863" sldId="365"/>
            <ac:grpSpMk id="24" creationId="{68B27BBA-AE99-4D00-A26E-0B49DA4B37AC}"/>
          </ac:grpSpMkLst>
        </pc:grpChg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3406746828" sldId="366"/>
        </pc:sldMkLst>
      </pc:sldChg>
      <pc:sldChg chg="modSp add mod">
        <pc:chgData name="Laura Amy Daīnes" userId="4c6a6cecbfa8f699" providerId="LiveId" clId="{83A65A40-E06C-D046-B3D2-925785DD949D}" dt="2021-03-10T11:58:38.285" v="10134" actId="20577"/>
        <pc:sldMkLst>
          <pc:docMk/>
          <pc:sldMk cId="3453086252" sldId="366"/>
        </pc:sldMkLst>
        <pc:spChg chg="mod">
          <ac:chgData name="Laura Amy Daīnes" userId="4c6a6cecbfa8f699" providerId="LiveId" clId="{83A65A40-E06C-D046-B3D2-925785DD949D}" dt="2021-03-10T11:58:38.285" v="10134" actId="20577"/>
          <ac:spMkLst>
            <pc:docMk/>
            <pc:sldMk cId="3453086252" sldId="366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25:09.494" v="8699"/>
          <ac:spMkLst>
            <pc:docMk/>
            <pc:sldMk cId="3453086252" sldId="366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7T17:25:04.569" v="8698"/>
          <ac:spMkLst>
            <pc:docMk/>
            <pc:sldMk cId="3453086252" sldId="366"/>
            <ac:spMk id="9" creationId="{D1343EEB-E95F-EA45-AD90-C25D1FF17B0F}"/>
          </ac:spMkLst>
        </pc:spChg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3762210367" sldId="366"/>
        </pc:sldMkLst>
      </pc:sldChg>
      <pc:sldChg chg="modSp add del mod">
        <pc:chgData name="Laura Amy Daīnes" userId="4c6a6cecbfa8f699" providerId="LiveId" clId="{83A65A40-E06C-D046-B3D2-925785DD949D}" dt="2021-03-10T10:07:54.117" v="9737" actId="2696"/>
        <pc:sldMkLst>
          <pc:docMk/>
          <pc:sldMk cId="1917817161" sldId="367"/>
        </pc:sldMkLst>
        <pc:spChg chg="mod">
          <ac:chgData name="Laura Amy Daīnes" userId="4c6a6cecbfa8f699" providerId="LiveId" clId="{83A65A40-E06C-D046-B3D2-925785DD949D}" dt="2021-03-07T17:47:42.101" v="8943" actId="20577"/>
          <ac:spMkLst>
            <pc:docMk/>
            <pc:sldMk cId="1917817161" sldId="367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25:16.235" v="8701"/>
          <ac:spMkLst>
            <pc:docMk/>
            <pc:sldMk cId="1917817161" sldId="367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7T17:25:13.579" v="8700"/>
          <ac:spMkLst>
            <pc:docMk/>
            <pc:sldMk cId="1917817161" sldId="367"/>
            <ac:spMk id="10" creationId="{226EFA5C-564A-894C-9DF1-30298C102FA7}"/>
          </ac:spMkLst>
        </pc:spChg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3037955894" sldId="367"/>
        </pc:sldMkLst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3072699417" sldId="367"/>
        </pc:sldMkLst>
      </pc:sldChg>
      <pc:sldChg chg="modSp add del mod">
        <pc:chgData name="Laura Amy Daīnes" userId="4c6a6cecbfa8f699" providerId="LiveId" clId="{83A65A40-E06C-D046-B3D2-925785DD949D}" dt="2021-03-10T10:20:55.679" v="9857" actId="2696"/>
        <pc:sldMkLst>
          <pc:docMk/>
          <pc:sldMk cId="1292725375" sldId="368"/>
        </pc:sldMkLst>
        <pc:spChg chg="mod">
          <ac:chgData name="Laura Amy Daīnes" userId="4c6a6cecbfa8f699" providerId="LiveId" clId="{83A65A40-E06C-D046-B3D2-925785DD949D}" dt="2021-03-10T10:20:44.152" v="9847" actId="21"/>
          <ac:spMkLst>
            <pc:docMk/>
            <pc:sldMk cId="1292725375" sldId="368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25:25.904" v="8703"/>
          <ac:spMkLst>
            <pc:docMk/>
            <pc:sldMk cId="1292725375" sldId="368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7T17:25:23.138" v="8702"/>
          <ac:spMkLst>
            <pc:docMk/>
            <pc:sldMk cId="1292725375" sldId="368"/>
            <ac:spMk id="10" creationId="{226EFA5C-564A-894C-9DF1-30298C102FA7}"/>
          </ac:spMkLst>
        </pc:spChg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1652817375" sldId="368"/>
        </pc:sldMkLst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1742746400" sldId="368"/>
        </pc:sldMkLst>
      </pc:sldChg>
      <pc:sldChg chg="addSp delSp add del setBg delDesignElem">
        <pc:chgData name="Laura Amy Daīnes" userId="4c6a6cecbfa8f699" providerId="LiveId" clId="{83A65A40-E06C-D046-B3D2-925785DD949D}" dt="2021-03-07T16:51:43.945" v="8308"/>
        <pc:sldMkLst>
          <pc:docMk/>
          <pc:sldMk cId="1051803340" sldId="369"/>
        </pc:sldMkLst>
        <pc:spChg chg="add del">
          <ac:chgData name="Laura Amy Daīnes" userId="4c6a6cecbfa8f699" providerId="LiveId" clId="{83A65A40-E06C-D046-B3D2-925785DD949D}" dt="2021-03-07T16:51:43.945" v="8308"/>
          <ac:spMkLst>
            <pc:docMk/>
            <pc:sldMk cId="1051803340" sldId="369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1051803340" sldId="369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1051803340" sldId="369"/>
            <ac:grpSpMk id="24" creationId="{68B27BBA-AE99-4D00-A26E-0B49DA4B37AC}"/>
          </ac:grpSpMkLst>
        </pc:grpChg>
      </pc:sldChg>
      <pc:sldChg chg="addSp delSp modSp add del delDesignElem">
        <pc:chgData name="Laura Amy Daīnes" userId="4c6a6cecbfa8f699" providerId="LiveId" clId="{83A65A40-E06C-D046-B3D2-925785DD949D}" dt="2021-03-07T17:32:57.524" v="8801" actId="2696"/>
        <pc:sldMkLst>
          <pc:docMk/>
          <pc:sldMk cId="3286041443" sldId="369"/>
        </pc:sldMkLst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3286041443" sldId="369"/>
            <ac:spMk id="22" creationId="{5669AB50-4CAD-4D10-A09A-A0C01AF9E6F6}"/>
          </ac:spMkLst>
        </pc:spChg>
        <pc:spChg chg="mod">
          <ac:chgData name="Laura Amy Daīnes" userId="4c6a6cecbfa8f699" providerId="LiveId" clId="{83A65A40-E06C-D046-B3D2-925785DD949D}" dt="2021-03-07T17:25:30.862" v="8704"/>
          <ac:spMkLst>
            <pc:docMk/>
            <pc:sldMk cId="3286041443" sldId="369"/>
            <ac:spMk id="29" creationId="{ECC172CA-882B-2847-9B86-86DD033643A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286041443" sldId="369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3286041443" sldId="369"/>
            <ac:grpSpMk id="24" creationId="{68B27BBA-AE99-4D00-A26E-0B49DA4B37AC}"/>
          </ac:grpSpMkLst>
        </pc:grpChg>
      </pc:sldChg>
      <pc:sldChg chg="addSp delSp add del setBg delDesignElem">
        <pc:chgData name="Laura Amy Daīnes" userId="4c6a6cecbfa8f699" providerId="LiveId" clId="{83A65A40-E06C-D046-B3D2-925785DD949D}" dt="2021-03-07T16:51:12.374" v="8299"/>
        <pc:sldMkLst>
          <pc:docMk/>
          <pc:sldMk cId="3360458459" sldId="369"/>
        </pc:sldMkLst>
        <pc:spChg chg="add del">
          <ac:chgData name="Laura Amy Daīnes" userId="4c6a6cecbfa8f699" providerId="LiveId" clId="{83A65A40-E06C-D046-B3D2-925785DD949D}" dt="2021-03-07T16:51:12.374" v="8299"/>
          <ac:spMkLst>
            <pc:docMk/>
            <pc:sldMk cId="3360458459" sldId="369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3360458459" sldId="369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3360458459" sldId="369"/>
            <ac:grpSpMk id="24" creationId="{68B27BBA-AE99-4D00-A26E-0B49DA4B37AC}"/>
          </ac:grpSpMkLst>
        </pc:grpChg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1619315957" sldId="370"/>
        </pc:sldMkLst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1743166277" sldId="370"/>
        </pc:sldMkLst>
      </pc:sldChg>
      <pc:sldChg chg="addSp delSp modSp add del mod">
        <pc:chgData name="Laura Amy Daīnes" userId="4c6a6cecbfa8f699" providerId="LiveId" clId="{83A65A40-E06C-D046-B3D2-925785DD949D}" dt="2021-03-10T12:00:27.753" v="10139" actId="2696"/>
        <pc:sldMkLst>
          <pc:docMk/>
          <pc:sldMk cId="3660661585" sldId="370"/>
        </pc:sldMkLst>
        <pc:spChg chg="mod">
          <ac:chgData name="Laura Amy Daīnes" userId="4c6a6cecbfa8f699" providerId="LiveId" clId="{83A65A40-E06C-D046-B3D2-925785DD949D}" dt="2021-03-10T11:37:51.661" v="10054" actId="20577"/>
          <ac:spMkLst>
            <pc:docMk/>
            <pc:sldMk cId="3660661585" sldId="370"/>
            <ac:spMk id="3" creationId="{99FED7C8-9E1B-374F-851A-D2FF8421207C}"/>
          </ac:spMkLst>
        </pc:spChg>
        <pc:spChg chg="add del mod">
          <ac:chgData name="Laura Amy Daīnes" userId="4c6a6cecbfa8f699" providerId="LiveId" clId="{83A65A40-E06C-D046-B3D2-925785DD949D}" dt="2021-03-10T11:37:46.791" v="10051"/>
          <ac:spMkLst>
            <pc:docMk/>
            <pc:sldMk cId="3660661585" sldId="370"/>
            <ac:spMk id="4" creationId="{AE5D9D2D-4A4A-4847-8207-9259922D25F1}"/>
          </ac:spMkLst>
        </pc:spChg>
        <pc:spChg chg="mod">
          <ac:chgData name="Laura Amy Daīnes" userId="4c6a6cecbfa8f699" providerId="LiveId" clId="{83A65A40-E06C-D046-B3D2-925785DD949D}" dt="2021-03-07T17:26:04.155" v="8713"/>
          <ac:spMkLst>
            <pc:docMk/>
            <pc:sldMk cId="3660661585" sldId="370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7T17:26:00.106" v="8712"/>
          <ac:spMkLst>
            <pc:docMk/>
            <pc:sldMk cId="3660661585" sldId="370"/>
            <ac:spMk id="10" creationId="{3A9F5E2F-1A6C-1046-9FDD-AE48F02E74E0}"/>
          </ac:spMkLst>
        </pc:spChg>
        <pc:graphicFrameChg chg="add del mod">
          <ac:chgData name="Laura Amy Daīnes" userId="4c6a6cecbfa8f699" providerId="LiveId" clId="{83A65A40-E06C-D046-B3D2-925785DD949D}" dt="2021-03-10T11:37:46.791" v="10051"/>
          <ac:graphicFrameMkLst>
            <pc:docMk/>
            <pc:sldMk cId="3660661585" sldId="370"/>
            <ac:graphicFrameMk id="2" creationId="{810F1605-09BE-1148-8E0B-CAAF9D3DD24F}"/>
          </ac:graphicFrameMkLst>
        </pc:graphicFrameChg>
      </pc:sldChg>
      <pc:sldChg chg="modSp add del mod">
        <pc:chgData name="Laura Amy Daīnes" userId="4c6a6cecbfa8f699" providerId="LiveId" clId="{83A65A40-E06C-D046-B3D2-925785DD949D}" dt="2021-03-10T10:08:32.714" v="9746" actId="2696"/>
        <pc:sldMkLst>
          <pc:docMk/>
          <pc:sldMk cId="730430458" sldId="371"/>
        </pc:sldMkLst>
        <pc:spChg chg="mod">
          <ac:chgData name="Laura Amy Daīnes" userId="4c6a6cecbfa8f699" providerId="LiveId" clId="{83A65A40-E06C-D046-B3D2-925785DD949D}" dt="2021-03-07T17:26:11.832" v="8715"/>
          <ac:spMkLst>
            <pc:docMk/>
            <pc:sldMk cId="730430458" sldId="371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7T17:55:44.679" v="9021" actId="20577"/>
          <ac:spMkLst>
            <pc:docMk/>
            <pc:sldMk cId="730430458" sldId="371"/>
            <ac:spMk id="7" creationId="{E179399C-7396-F54C-A079-ADB613BE6277}"/>
          </ac:spMkLst>
        </pc:spChg>
        <pc:spChg chg="mod">
          <ac:chgData name="Laura Amy Daīnes" userId="4c6a6cecbfa8f699" providerId="LiveId" clId="{83A65A40-E06C-D046-B3D2-925785DD949D}" dt="2021-03-07T17:26:08.803" v="8714"/>
          <ac:spMkLst>
            <pc:docMk/>
            <pc:sldMk cId="730430458" sldId="371"/>
            <ac:spMk id="10" creationId="{822C16E2-75F5-054D-8743-8073ED389EA0}"/>
          </ac:spMkLst>
        </pc:spChg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2690253833" sldId="371"/>
        </pc:sldMkLst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3140708909" sldId="371"/>
        </pc:sldMkLst>
      </pc:sldChg>
      <pc:sldChg chg="modSp add mod">
        <pc:chgData name="Laura Amy Daīnes" userId="4c6a6cecbfa8f699" providerId="LiveId" clId="{83A65A40-E06C-D046-B3D2-925785DD949D}" dt="2021-03-10T12:00:20.877" v="10138" actId="1076"/>
        <pc:sldMkLst>
          <pc:docMk/>
          <pc:sldMk cId="501084735" sldId="372"/>
        </pc:sldMkLst>
        <pc:spChg chg="mod">
          <ac:chgData name="Laura Amy Daīnes" userId="4c6a6cecbfa8f699" providerId="LiveId" clId="{83A65A40-E06C-D046-B3D2-925785DD949D}" dt="2021-03-10T11:38:33.140" v="10056"/>
          <ac:spMkLst>
            <pc:docMk/>
            <pc:sldMk cId="501084735" sldId="372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26:20.458" v="8717"/>
          <ac:spMkLst>
            <pc:docMk/>
            <pc:sldMk cId="501084735" sldId="372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10T12:00:20.877" v="10138" actId="1076"/>
          <ac:spMkLst>
            <pc:docMk/>
            <pc:sldMk cId="501084735" sldId="372"/>
            <ac:spMk id="7" creationId="{9CB19B06-1BBC-4341-8684-4F6C68DAA816}"/>
          </ac:spMkLst>
        </pc:spChg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627990805" sldId="372"/>
        </pc:sldMkLst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3828233882" sldId="372"/>
        </pc:sldMkLst>
      </pc:sldChg>
      <pc:sldChg chg="addSp delSp modSp add del delDesignElem">
        <pc:chgData name="Laura Amy Daīnes" userId="4c6a6cecbfa8f699" providerId="LiveId" clId="{83A65A40-E06C-D046-B3D2-925785DD949D}" dt="2021-03-07T17:33:01.012" v="8802" actId="2696"/>
        <pc:sldMkLst>
          <pc:docMk/>
          <pc:sldMk cId="63285389" sldId="373"/>
        </pc:sldMkLst>
        <pc:spChg chg="mod">
          <ac:chgData name="Laura Amy Daīnes" userId="4c6a6cecbfa8f699" providerId="LiveId" clId="{83A65A40-E06C-D046-B3D2-925785DD949D}" dt="2021-03-07T17:26:24.498" v="8718"/>
          <ac:spMkLst>
            <pc:docMk/>
            <pc:sldMk cId="63285389" sldId="373"/>
            <ac:spMk id="21" creationId="{2D2A2B1F-19B1-F445-A11B-F9E860F83407}"/>
          </ac:spMkLst>
        </pc:spChg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63285389" sldId="373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63285389" sldId="373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63285389" sldId="373"/>
            <ac:grpSpMk id="24" creationId="{68B27BBA-AE99-4D00-A26E-0B49DA4B37AC}"/>
          </ac:grpSpMkLst>
        </pc:grpChg>
      </pc:sldChg>
      <pc:sldChg chg="addSp delSp add del setBg delDesignElem">
        <pc:chgData name="Laura Amy Daīnes" userId="4c6a6cecbfa8f699" providerId="LiveId" clId="{83A65A40-E06C-D046-B3D2-925785DD949D}" dt="2021-03-07T16:51:12.374" v="8299"/>
        <pc:sldMkLst>
          <pc:docMk/>
          <pc:sldMk cId="1873003340" sldId="373"/>
        </pc:sldMkLst>
        <pc:spChg chg="add del">
          <ac:chgData name="Laura Amy Daīnes" userId="4c6a6cecbfa8f699" providerId="LiveId" clId="{83A65A40-E06C-D046-B3D2-925785DD949D}" dt="2021-03-07T16:51:12.374" v="8299"/>
          <ac:spMkLst>
            <pc:docMk/>
            <pc:sldMk cId="1873003340" sldId="373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1873003340" sldId="373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1873003340" sldId="373"/>
            <ac:grpSpMk id="24" creationId="{68B27BBA-AE99-4D00-A26E-0B49DA4B37AC}"/>
          </ac:grpSpMkLst>
        </pc:grpChg>
      </pc:sldChg>
      <pc:sldChg chg="addSp delSp add del setBg delDesignElem">
        <pc:chgData name="Laura Amy Daīnes" userId="4c6a6cecbfa8f699" providerId="LiveId" clId="{83A65A40-E06C-D046-B3D2-925785DD949D}" dt="2021-03-07T16:51:43.945" v="8308"/>
        <pc:sldMkLst>
          <pc:docMk/>
          <pc:sldMk cId="1974084915" sldId="373"/>
        </pc:sldMkLst>
        <pc:spChg chg="add del">
          <ac:chgData name="Laura Amy Daīnes" userId="4c6a6cecbfa8f699" providerId="LiveId" clId="{83A65A40-E06C-D046-B3D2-925785DD949D}" dt="2021-03-07T16:51:43.945" v="8308"/>
          <ac:spMkLst>
            <pc:docMk/>
            <pc:sldMk cId="1974084915" sldId="373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1974084915" sldId="373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1974084915" sldId="373"/>
            <ac:grpSpMk id="24" creationId="{68B27BBA-AE99-4D00-A26E-0B49DA4B37AC}"/>
          </ac:grpSpMkLst>
        </pc:grpChg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105918711" sldId="374"/>
        </pc:sldMkLst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186388532" sldId="374"/>
        </pc:sldMkLst>
      </pc:sldChg>
      <pc:sldChg chg="modSp add mod">
        <pc:chgData name="Laura Amy Daīnes" userId="4c6a6cecbfa8f699" providerId="LiveId" clId="{83A65A40-E06C-D046-B3D2-925785DD949D}" dt="2021-03-10T11:41:38.907" v="10087" actId="20577"/>
        <pc:sldMkLst>
          <pc:docMk/>
          <pc:sldMk cId="2366855890" sldId="374"/>
        </pc:sldMkLst>
        <pc:spChg chg="mod">
          <ac:chgData name="Laura Amy Daīnes" userId="4c6a6cecbfa8f699" providerId="LiveId" clId="{83A65A40-E06C-D046-B3D2-925785DD949D}" dt="2021-03-10T11:41:38.907" v="10087" actId="20577"/>
          <ac:spMkLst>
            <pc:docMk/>
            <pc:sldMk cId="2366855890" sldId="374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26:50.856" v="8726"/>
          <ac:spMkLst>
            <pc:docMk/>
            <pc:sldMk cId="2366855890" sldId="374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10T11:39:32.231" v="10064" actId="20577"/>
          <ac:spMkLst>
            <pc:docMk/>
            <pc:sldMk cId="2366855890" sldId="374"/>
            <ac:spMk id="10" creationId="{859145D7-C5D3-DF4E-99B6-923635509362}"/>
          </ac:spMkLst>
        </pc:spChg>
      </pc:sldChg>
      <pc:sldChg chg="modSp add del">
        <pc:chgData name="Laura Amy Daīnes" userId="4c6a6cecbfa8f699" providerId="LiveId" clId="{83A65A40-E06C-D046-B3D2-925785DD949D}" dt="2021-03-07T18:02:59.323" v="9035" actId="2696"/>
        <pc:sldMkLst>
          <pc:docMk/>
          <pc:sldMk cId="1105766287" sldId="375"/>
        </pc:sldMkLst>
        <pc:spChg chg="mod">
          <ac:chgData name="Laura Amy Daīnes" userId="4c6a6cecbfa8f699" providerId="LiveId" clId="{83A65A40-E06C-D046-B3D2-925785DD949D}" dt="2021-03-07T17:26:59.284" v="8728"/>
          <ac:spMkLst>
            <pc:docMk/>
            <pc:sldMk cId="1105766287" sldId="375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7T17:26:56.599" v="8727"/>
          <ac:spMkLst>
            <pc:docMk/>
            <pc:sldMk cId="1105766287" sldId="375"/>
            <ac:spMk id="10" creationId="{226EFA5C-564A-894C-9DF1-30298C102FA7}"/>
          </ac:spMkLst>
        </pc:spChg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3123112003" sldId="375"/>
        </pc:sldMkLst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3560343391" sldId="375"/>
        </pc:sldMkLst>
      </pc:sldChg>
      <pc:sldChg chg="addSp delSp add del setBg delDesignElem">
        <pc:chgData name="Laura Amy Daīnes" userId="4c6a6cecbfa8f699" providerId="LiveId" clId="{83A65A40-E06C-D046-B3D2-925785DD949D}" dt="2021-03-07T16:51:43.945" v="8308"/>
        <pc:sldMkLst>
          <pc:docMk/>
          <pc:sldMk cId="1244476715" sldId="376"/>
        </pc:sldMkLst>
        <pc:spChg chg="add del">
          <ac:chgData name="Laura Amy Daīnes" userId="4c6a6cecbfa8f699" providerId="LiveId" clId="{83A65A40-E06C-D046-B3D2-925785DD949D}" dt="2021-03-07T16:51:43.945" v="8308"/>
          <ac:spMkLst>
            <pc:docMk/>
            <pc:sldMk cId="1244476715" sldId="376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1244476715" sldId="376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1244476715" sldId="376"/>
            <ac:grpSpMk id="24" creationId="{68B27BBA-AE99-4D00-A26E-0B49DA4B37AC}"/>
          </ac:grpSpMkLst>
        </pc:grpChg>
      </pc:sldChg>
      <pc:sldChg chg="addSp delSp modSp add del delDesignElem">
        <pc:chgData name="Laura Amy Daīnes" userId="4c6a6cecbfa8f699" providerId="LiveId" clId="{83A65A40-E06C-D046-B3D2-925785DD949D}" dt="2021-03-07T17:27:22.033" v="8736" actId="2696"/>
        <pc:sldMkLst>
          <pc:docMk/>
          <pc:sldMk cId="2933517382" sldId="376"/>
        </pc:sldMkLst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2933517382" sldId="376"/>
            <ac:spMk id="22" creationId="{5669AB50-4CAD-4D10-A09A-A0C01AF9E6F6}"/>
          </ac:spMkLst>
        </pc:spChg>
        <pc:spChg chg="mod">
          <ac:chgData name="Laura Amy Daīnes" userId="4c6a6cecbfa8f699" providerId="LiveId" clId="{83A65A40-E06C-D046-B3D2-925785DD949D}" dt="2021-03-07T17:27:04.207" v="8729"/>
          <ac:spMkLst>
            <pc:docMk/>
            <pc:sldMk cId="2933517382" sldId="376"/>
            <ac:spMk id="29" creationId="{ECC172CA-882B-2847-9B86-86DD033643A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933517382" sldId="376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2933517382" sldId="376"/>
            <ac:grpSpMk id="24" creationId="{68B27BBA-AE99-4D00-A26E-0B49DA4B37AC}"/>
          </ac:grpSpMkLst>
        </pc:grpChg>
      </pc:sldChg>
      <pc:sldChg chg="addSp delSp add del setBg delDesignElem">
        <pc:chgData name="Laura Amy Daīnes" userId="4c6a6cecbfa8f699" providerId="LiveId" clId="{83A65A40-E06C-D046-B3D2-925785DD949D}" dt="2021-03-07T16:51:12.374" v="8299"/>
        <pc:sldMkLst>
          <pc:docMk/>
          <pc:sldMk cId="3387664070" sldId="376"/>
        </pc:sldMkLst>
        <pc:spChg chg="add del">
          <ac:chgData name="Laura Amy Daīnes" userId="4c6a6cecbfa8f699" providerId="LiveId" clId="{83A65A40-E06C-D046-B3D2-925785DD949D}" dt="2021-03-07T16:51:12.374" v="8299"/>
          <ac:spMkLst>
            <pc:docMk/>
            <pc:sldMk cId="3387664070" sldId="376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3387664070" sldId="376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3387664070" sldId="376"/>
            <ac:grpSpMk id="24" creationId="{68B27BBA-AE99-4D00-A26E-0B49DA4B37AC}"/>
          </ac:grpSpMkLst>
        </pc:grpChg>
      </pc:sldChg>
      <pc:sldChg chg="modSp add mod">
        <pc:chgData name="Laura Amy Daīnes" userId="4c6a6cecbfa8f699" providerId="LiveId" clId="{83A65A40-E06C-D046-B3D2-925785DD949D}" dt="2021-03-10T11:42:25.875" v="10089"/>
        <pc:sldMkLst>
          <pc:docMk/>
          <pc:sldMk cId="500221672" sldId="377"/>
        </pc:sldMkLst>
        <pc:spChg chg="mod">
          <ac:chgData name="Laura Amy Daīnes" userId="4c6a6cecbfa8f699" providerId="LiveId" clId="{83A65A40-E06C-D046-B3D2-925785DD949D}" dt="2021-03-10T11:42:25.875" v="10089"/>
          <ac:spMkLst>
            <pc:docMk/>
            <pc:sldMk cId="500221672" sldId="377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27:33.550" v="8738"/>
          <ac:spMkLst>
            <pc:docMk/>
            <pc:sldMk cId="500221672" sldId="377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10T11:39:34.625" v="10065" actId="20577"/>
          <ac:spMkLst>
            <pc:docMk/>
            <pc:sldMk cId="500221672" sldId="377"/>
            <ac:spMk id="10" creationId="{859145D7-C5D3-DF4E-99B6-923635509362}"/>
          </ac:spMkLst>
        </pc:spChg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1737378921" sldId="377"/>
        </pc:sldMkLst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2741813436" sldId="377"/>
        </pc:sldMkLst>
      </pc:sldChg>
      <pc:sldChg chg="modSp add del mod">
        <pc:chgData name="Laura Amy Daīnes" userId="4c6a6cecbfa8f699" providerId="LiveId" clId="{83A65A40-E06C-D046-B3D2-925785DD949D}" dt="2021-03-10T10:09:53.175" v="9755" actId="2696"/>
        <pc:sldMkLst>
          <pc:docMk/>
          <pc:sldMk cId="536423469" sldId="378"/>
        </pc:sldMkLst>
        <pc:spChg chg="mod">
          <ac:chgData name="Laura Amy Daīnes" userId="4c6a6cecbfa8f699" providerId="LiveId" clId="{83A65A40-E06C-D046-B3D2-925785DD949D}" dt="2021-03-07T17:27:41.988" v="8740"/>
          <ac:spMkLst>
            <pc:docMk/>
            <pc:sldMk cId="536423469" sldId="378"/>
            <ac:spMk id="5" creationId="{AF7BB492-F951-2B46-9F97-263D5865F45C}"/>
          </ac:spMkLst>
        </pc:spChg>
        <pc:spChg chg="mod">
          <ac:chgData name="Laura Amy Daīnes" userId="4c6a6cecbfa8f699" providerId="LiveId" clId="{83A65A40-E06C-D046-B3D2-925785DD949D}" dt="2021-03-07T18:50:19.875" v="9084" actId="20577"/>
          <ac:spMkLst>
            <pc:docMk/>
            <pc:sldMk cId="536423469" sldId="378"/>
            <ac:spMk id="7" creationId="{30B7CD96-162D-2243-86C5-64CBB95F3A3C}"/>
          </ac:spMkLst>
        </pc:spChg>
        <pc:spChg chg="mod">
          <ac:chgData name="Laura Amy Daīnes" userId="4c6a6cecbfa8f699" providerId="LiveId" clId="{83A65A40-E06C-D046-B3D2-925785DD949D}" dt="2021-03-07T17:27:38.856" v="8739"/>
          <ac:spMkLst>
            <pc:docMk/>
            <pc:sldMk cId="536423469" sldId="378"/>
            <ac:spMk id="10" creationId="{226EFA5C-564A-894C-9DF1-30298C102FA7}"/>
          </ac:spMkLst>
        </pc:spChg>
      </pc:sldChg>
      <pc:sldChg chg="add del">
        <pc:chgData name="Laura Amy Daīnes" userId="4c6a6cecbfa8f699" providerId="LiveId" clId="{83A65A40-E06C-D046-B3D2-925785DD949D}" dt="2021-03-07T16:51:12.374" v="8299"/>
        <pc:sldMkLst>
          <pc:docMk/>
          <pc:sldMk cId="2608557390" sldId="378"/>
        </pc:sldMkLst>
      </pc:sldChg>
      <pc:sldChg chg="add del">
        <pc:chgData name="Laura Amy Daīnes" userId="4c6a6cecbfa8f699" providerId="LiveId" clId="{83A65A40-E06C-D046-B3D2-925785DD949D}" dt="2021-03-07T16:51:43.945" v="8308"/>
        <pc:sldMkLst>
          <pc:docMk/>
          <pc:sldMk cId="3767766121" sldId="378"/>
        </pc:sldMkLst>
      </pc:sldChg>
      <pc:sldChg chg="addSp delSp modSp add del delDesignElem">
        <pc:chgData name="Laura Amy Daīnes" userId="4c6a6cecbfa8f699" providerId="LiveId" clId="{83A65A40-E06C-D046-B3D2-925785DD949D}" dt="2021-03-07T17:32:01.212" v="8797" actId="2696"/>
        <pc:sldMkLst>
          <pc:docMk/>
          <pc:sldMk cId="626242128" sldId="379"/>
        </pc:sldMkLst>
        <pc:spChg chg="add del">
          <ac:chgData name="Laura Amy Daīnes" userId="4c6a6cecbfa8f699" providerId="LiveId" clId="{83A65A40-E06C-D046-B3D2-925785DD949D}" dt="2021-03-07T17:27:52.681" v="8744"/>
          <ac:spMkLst>
            <pc:docMk/>
            <pc:sldMk cId="626242128" sldId="379"/>
            <ac:spMk id="22" creationId="{5669AB50-4CAD-4D10-A09A-A0C01AF9E6F6}"/>
          </ac:spMkLst>
        </pc:spChg>
        <pc:spChg chg="mod">
          <ac:chgData name="Laura Amy Daīnes" userId="4c6a6cecbfa8f699" providerId="LiveId" clId="{83A65A40-E06C-D046-B3D2-925785DD949D}" dt="2021-03-07T17:27:46.987" v="8741"/>
          <ac:spMkLst>
            <pc:docMk/>
            <pc:sldMk cId="626242128" sldId="379"/>
            <ac:spMk id="29" creationId="{ECC172CA-882B-2847-9B86-86DD033643A6}"/>
          </ac:spMkLst>
        </pc:spChg>
        <pc:grpChg chg="add del">
          <ac:chgData name="Laura Amy Daīnes" userId="4c6a6cecbfa8f699" providerId="LiveId" clId="{83A65A40-E06C-D046-B3D2-925785DD949D}" dt="2021-03-07T17:27:52.681" v="8744"/>
          <ac:grpSpMkLst>
            <pc:docMk/>
            <pc:sldMk cId="626242128" sldId="379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27:52.681" v="8744"/>
          <ac:grpSpMkLst>
            <pc:docMk/>
            <pc:sldMk cId="626242128" sldId="379"/>
            <ac:grpSpMk id="24" creationId="{68B27BBA-AE99-4D00-A26E-0B49DA4B37AC}"/>
          </ac:grpSpMkLst>
        </pc:grpChg>
      </pc:sldChg>
      <pc:sldChg chg="addSp delSp add del setBg delDesignElem">
        <pc:chgData name="Laura Amy Daīnes" userId="4c6a6cecbfa8f699" providerId="LiveId" clId="{83A65A40-E06C-D046-B3D2-925785DD949D}" dt="2021-03-07T16:51:43.945" v="8308"/>
        <pc:sldMkLst>
          <pc:docMk/>
          <pc:sldMk cId="2860369754" sldId="379"/>
        </pc:sldMkLst>
        <pc:spChg chg="add del">
          <ac:chgData name="Laura Amy Daīnes" userId="4c6a6cecbfa8f699" providerId="LiveId" clId="{83A65A40-E06C-D046-B3D2-925785DD949D}" dt="2021-03-07T16:51:43.945" v="8308"/>
          <ac:spMkLst>
            <pc:docMk/>
            <pc:sldMk cId="2860369754" sldId="379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2860369754" sldId="379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43.945" v="8308"/>
          <ac:grpSpMkLst>
            <pc:docMk/>
            <pc:sldMk cId="2860369754" sldId="379"/>
            <ac:grpSpMk id="24" creationId="{68B27BBA-AE99-4D00-A26E-0B49DA4B37AC}"/>
          </ac:grpSpMkLst>
        </pc:grpChg>
      </pc:sldChg>
      <pc:sldChg chg="addSp delSp add del setBg delDesignElem">
        <pc:chgData name="Laura Amy Daīnes" userId="4c6a6cecbfa8f699" providerId="LiveId" clId="{83A65A40-E06C-D046-B3D2-925785DD949D}" dt="2021-03-07T16:51:12.374" v="8299"/>
        <pc:sldMkLst>
          <pc:docMk/>
          <pc:sldMk cId="3794390774" sldId="379"/>
        </pc:sldMkLst>
        <pc:spChg chg="add del">
          <ac:chgData name="Laura Amy Daīnes" userId="4c6a6cecbfa8f699" providerId="LiveId" clId="{83A65A40-E06C-D046-B3D2-925785DD949D}" dt="2021-03-07T16:51:12.374" v="8299"/>
          <ac:spMkLst>
            <pc:docMk/>
            <pc:sldMk cId="3794390774" sldId="379"/>
            <ac:spMk id="22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3794390774" sldId="379"/>
            <ac:grpSpMk id="13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6:51:12.374" v="8299"/>
          <ac:grpSpMkLst>
            <pc:docMk/>
            <pc:sldMk cId="3794390774" sldId="379"/>
            <ac:grpSpMk id="24" creationId="{68B27BBA-AE99-4D00-A26E-0B49DA4B37AC}"/>
          </ac:grpSpMkLst>
        </pc:grpChg>
      </pc:sldChg>
      <pc:sldChg chg="delSp add del setBg delDesignElem">
        <pc:chgData name="Laura Amy Daīnes" userId="4c6a6cecbfa8f699" providerId="LiveId" clId="{83A65A40-E06C-D046-B3D2-925785DD949D}" dt="2021-03-07T17:02:07.587" v="8442" actId="2696"/>
        <pc:sldMkLst>
          <pc:docMk/>
          <pc:sldMk cId="1332900917" sldId="380"/>
        </pc:sldMkLst>
        <pc:spChg chg="del">
          <ac:chgData name="Laura Amy Daīnes" userId="4c6a6cecbfa8f699" providerId="LiveId" clId="{83A65A40-E06C-D046-B3D2-925785DD949D}" dt="2021-03-07T17:01:37.818" v="8438"/>
          <ac:spMkLst>
            <pc:docMk/>
            <pc:sldMk cId="1332900917" sldId="380"/>
            <ac:spMk id="37" creationId="{5669AB50-4CAD-4D10-A09A-A0C01AF9E6F6}"/>
          </ac:spMkLst>
        </pc:spChg>
        <pc:grpChg chg="del">
          <ac:chgData name="Laura Amy Daīnes" userId="4c6a6cecbfa8f699" providerId="LiveId" clId="{83A65A40-E06C-D046-B3D2-925785DD949D}" dt="2021-03-07T17:01:37.818" v="8438"/>
          <ac:grpSpMkLst>
            <pc:docMk/>
            <pc:sldMk cId="1332900917" sldId="380"/>
            <ac:grpSpMk id="28" creationId="{5A992EA8-A2AE-480C-BFF9-7B134643975C}"/>
          </ac:grpSpMkLst>
        </pc:grpChg>
        <pc:grpChg chg="del">
          <ac:chgData name="Laura Amy Daīnes" userId="4c6a6cecbfa8f699" providerId="LiveId" clId="{83A65A40-E06C-D046-B3D2-925785DD949D}" dt="2021-03-07T17:01:37.818" v="8438"/>
          <ac:grpSpMkLst>
            <pc:docMk/>
            <pc:sldMk cId="1332900917" sldId="380"/>
            <ac:grpSpMk id="39" creationId="{68B27BBA-AE99-4D00-A26E-0B49DA4B37AC}"/>
          </ac:grpSpMkLst>
        </pc:grpChg>
      </pc:sldChg>
      <pc:sldChg chg="delSp add del setBg delDesignElem">
        <pc:chgData name="Laura Amy Daīnes" userId="4c6a6cecbfa8f699" providerId="LiveId" clId="{83A65A40-E06C-D046-B3D2-925785DD949D}" dt="2021-03-07T17:02:12.725" v="8443" actId="2696"/>
        <pc:sldMkLst>
          <pc:docMk/>
          <pc:sldMk cId="1457000813" sldId="381"/>
        </pc:sldMkLst>
        <pc:spChg chg="del">
          <ac:chgData name="Laura Amy Daīnes" userId="4c6a6cecbfa8f699" providerId="LiveId" clId="{83A65A40-E06C-D046-B3D2-925785DD949D}" dt="2021-03-07T17:01:52.657" v="8440"/>
          <ac:spMkLst>
            <pc:docMk/>
            <pc:sldMk cId="1457000813" sldId="381"/>
            <ac:spMk id="37" creationId="{5669AB50-4CAD-4D10-A09A-A0C01AF9E6F6}"/>
          </ac:spMkLst>
        </pc:spChg>
        <pc:grpChg chg="del">
          <ac:chgData name="Laura Amy Daīnes" userId="4c6a6cecbfa8f699" providerId="LiveId" clId="{83A65A40-E06C-D046-B3D2-925785DD949D}" dt="2021-03-07T17:01:52.657" v="8440"/>
          <ac:grpSpMkLst>
            <pc:docMk/>
            <pc:sldMk cId="1457000813" sldId="381"/>
            <ac:grpSpMk id="28" creationId="{5A992EA8-A2AE-480C-BFF9-7B134643975C}"/>
          </ac:grpSpMkLst>
        </pc:grpChg>
        <pc:grpChg chg="del">
          <ac:chgData name="Laura Amy Daīnes" userId="4c6a6cecbfa8f699" providerId="LiveId" clId="{83A65A40-E06C-D046-B3D2-925785DD949D}" dt="2021-03-07T17:01:52.657" v="8440"/>
          <ac:grpSpMkLst>
            <pc:docMk/>
            <pc:sldMk cId="1457000813" sldId="381"/>
            <ac:grpSpMk id="39" creationId="{68B27BBA-AE99-4D00-A26E-0B49DA4B37AC}"/>
          </ac:grpSpMkLst>
        </pc:grpChg>
      </pc:sldChg>
      <pc:sldChg chg="addSp delSp add del delDesignElem">
        <pc:chgData name="Laura Amy Daīnes" userId="4c6a6cecbfa8f699" providerId="LiveId" clId="{83A65A40-E06C-D046-B3D2-925785DD949D}" dt="2021-03-07T17:07:35.271" v="8552" actId="2696"/>
        <pc:sldMkLst>
          <pc:docMk/>
          <pc:sldMk cId="152880746" sldId="382"/>
        </pc:sldMkLst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152880746" sldId="382"/>
            <ac:spMk id="37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52880746" sldId="382"/>
            <ac:grpSpMk id="28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152880746" sldId="382"/>
            <ac:grpSpMk id="39" creationId="{68B27BBA-AE99-4D00-A26E-0B49DA4B37AC}"/>
          </ac:grpSpMkLst>
        </pc:grpChg>
      </pc:sldChg>
      <pc:sldChg chg="addSp delSp add del delDesignElem">
        <pc:chgData name="Laura Amy Daīnes" userId="4c6a6cecbfa8f699" providerId="LiveId" clId="{83A65A40-E06C-D046-B3D2-925785DD949D}" dt="2021-03-07T17:02:48.517" v="8482" actId="2696"/>
        <pc:sldMkLst>
          <pc:docMk/>
          <pc:sldMk cId="3377404626" sldId="383"/>
        </pc:sldMkLst>
        <pc:spChg chg="add del">
          <ac:chgData name="Laura Amy Daīnes" userId="4c6a6cecbfa8f699" providerId="LiveId" clId="{83A65A40-E06C-D046-B3D2-925785DD949D}" dt="2021-03-07T17:02:38.497" v="8481"/>
          <ac:spMkLst>
            <pc:docMk/>
            <pc:sldMk cId="3377404626" sldId="383"/>
            <ac:spMk id="37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2:38.497" v="8481"/>
          <ac:grpSpMkLst>
            <pc:docMk/>
            <pc:sldMk cId="3377404626" sldId="383"/>
            <ac:grpSpMk id="28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2:38.497" v="8481"/>
          <ac:grpSpMkLst>
            <pc:docMk/>
            <pc:sldMk cId="3377404626" sldId="383"/>
            <ac:grpSpMk id="39" creationId="{68B27BBA-AE99-4D00-A26E-0B49DA4B37AC}"/>
          </ac:grpSpMkLst>
        </pc:grpChg>
      </pc:sldChg>
      <pc:sldChg chg="delSp add del delDesignElem">
        <pc:chgData name="Laura Amy Daīnes" userId="4c6a6cecbfa8f699" providerId="LiveId" clId="{83A65A40-E06C-D046-B3D2-925785DD949D}" dt="2021-03-07T17:03:51.974" v="8522" actId="2696"/>
        <pc:sldMkLst>
          <pc:docMk/>
          <pc:sldMk cId="3772705785" sldId="383"/>
        </pc:sldMkLst>
        <pc:spChg chg="del">
          <ac:chgData name="Laura Amy Daīnes" userId="4c6a6cecbfa8f699" providerId="LiveId" clId="{83A65A40-E06C-D046-B3D2-925785DD949D}" dt="2021-03-07T17:03:16.134" v="8486"/>
          <ac:spMkLst>
            <pc:docMk/>
            <pc:sldMk cId="3772705785" sldId="383"/>
            <ac:spMk id="37" creationId="{5669AB50-4CAD-4D10-A09A-A0C01AF9E6F6}"/>
          </ac:spMkLst>
        </pc:spChg>
        <pc:grpChg chg="del">
          <ac:chgData name="Laura Amy Daīnes" userId="4c6a6cecbfa8f699" providerId="LiveId" clId="{83A65A40-E06C-D046-B3D2-925785DD949D}" dt="2021-03-07T17:03:16.134" v="8486"/>
          <ac:grpSpMkLst>
            <pc:docMk/>
            <pc:sldMk cId="3772705785" sldId="383"/>
            <ac:grpSpMk id="28" creationId="{5A992EA8-A2AE-480C-BFF9-7B134643975C}"/>
          </ac:grpSpMkLst>
        </pc:grpChg>
        <pc:grpChg chg="del">
          <ac:chgData name="Laura Amy Daīnes" userId="4c6a6cecbfa8f699" providerId="LiveId" clId="{83A65A40-E06C-D046-B3D2-925785DD949D}" dt="2021-03-07T17:03:16.134" v="8486"/>
          <ac:grpSpMkLst>
            <pc:docMk/>
            <pc:sldMk cId="3772705785" sldId="383"/>
            <ac:grpSpMk id="39" creationId="{68B27BBA-AE99-4D00-A26E-0B49DA4B37AC}"/>
          </ac:grpSpMkLst>
        </pc:grpChg>
      </pc:sldChg>
      <pc:sldChg chg="addSp delSp add del delDesignElem">
        <pc:chgData name="Laura Amy Daīnes" userId="4c6a6cecbfa8f699" providerId="LiveId" clId="{83A65A40-E06C-D046-B3D2-925785DD949D}" dt="2021-03-07T17:07:55.693" v="8556" actId="2696"/>
        <pc:sldMkLst>
          <pc:docMk/>
          <pc:sldMk cId="4185603930" sldId="384"/>
        </pc:sldMkLst>
        <pc:spChg chg="add del">
          <ac:chgData name="Laura Amy Daīnes" userId="4c6a6cecbfa8f699" providerId="LiveId" clId="{83A65A40-E06C-D046-B3D2-925785DD949D}" dt="2021-03-07T17:03:42.057" v="8521"/>
          <ac:spMkLst>
            <pc:docMk/>
            <pc:sldMk cId="4185603930" sldId="384"/>
            <ac:spMk id="37" creationId="{5669AB50-4CAD-4D10-A09A-A0C01AF9E6F6}"/>
          </ac:spMkLst>
        </pc:s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4185603930" sldId="384"/>
            <ac:grpSpMk id="28" creationId="{5A992EA8-A2AE-480C-BFF9-7B134643975C}"/>
          </ac:grpSpMkLst>
        </pc:grpChg>
        <pc:grpChg chg="add del">
          <ac:chgData name="Laura Amy Daīnes" userId="4c6a6cecbfa8f699" providerId="LiveId" clId="{83A65A40-E06C-D046-B3D2-925785DD949D}" dt="2021-03-07T17:03:42.057" v="8521"/>
          <ac:grpSpMkLst>
            <pc:docMk/>
            <pc:sldMk cId="4185603930" sldId="384"/>
            <ac:grpSpMk id="39" creationId="{68B27BBA-AE99-4D00-A26E-0B49DA4B37AC}"/>
          </ac:grpSpMkLst>
        </pc:grpChg>
      </pc:sldChg>
      <pc:sldChg chg="new del">
        <pc:chgData name="Laura Amy Daīnes" userId="4c6a6cecbfa8f699" providerId="LiveId" clId="{83A65A40-E06C-D046-B3D2-925785DD949D}" dt="2021-03-07T17:04:07.692" v="8525" actId="2696"/>
        <pc:sldMkLst>
          <pc:docMk/>
          <pc:sldMk cId="508966692" sldId="385"/>
        </pc:sldMkLst>
      </pc:sldChg>
      <pc:sldChg chg="new del">
        <pc:chgData name="Laura Amy Daīnes" userId="4c6a6cecbfa8f699" providerId="LiveId" clId="{83A65A40-E06C-D046-B3D2-925785DD949D}" dt="2021-03-07T17:07:36.394" v="8553" actId="2696"/>
        <pc:sldMkLst>
          <pc:docMk/>
          <pc:sldMk cId="4053184377" sldId="385"/>
        </pc:sldMkLst>
      </pc:sldChg>
      <pc:sldChg chg="addSp delSp modSp new del mod setBg setClrOvrMap delDesignElem chgLayout">
        <pc:chgData name="Laura Amy Daīnes" userId="4c6a6cecbfa8f699" providerId="LiveId" clId="{83A65A40-E06C-D046-B3D2-925785DD949D}" dt="2021-03-07T17:06:41.565" v="8546" actId="2696"/>
        <pc:sldMkLst>
          <pc:docMk/>
          <pc:sldMk cId="26782162" sldId="386"/>
        </pc:sldMkLst>
        <pc:spChg chg="del mod">
          <ac:chgData name="Laura Amy Daīnes" userId="4c6a6cecbfa8f699" providerId="LiveId" clId="{83A65A40-E06C-D046-B3D2-925785DD949D}" dt="2021-03-07T17:04:57.355" v="8529" actId="478"/>
          <ac:spMkLst>
            <pc:docMk/>
            <pc:sldMk cId="26782162" sldId="386"/>
            <ac:spMk id="2" creationId="{FD2D0CB0-C7AC-974F-B7BC-CAC8E5EE53D4}"/>
          </ac:spMkLst>
        </pc:spChg>
        <pc:spChg chg="del mod">
          <ac:chgData name="Laura Amy Daīnes" userId="4c6a6cecbfa8f699" providerId="LiveId" clId="{83A65A40-E06C-D046-B3D2-925785DD949D}" dt="2021-03-07T17:04:24.346" v="8527"/>
          <ac:spMkLst>
            <pc:docMk/>
            <pc:sldMk cId="26782162" sldId="386"/>
            <ac:spMk id="3" creationId="{E269F0AD-9BA5-3840-A6E0-003B51BB04D5}"/>
          </ac:spMkLst>
        </pc:spChg>
        <pc:spChg chg="del mod">
          <ac:chgData name="Laura Amy Daīnes" userId="4c6a6cecbfa8f699" providerId="LiveId" clId="{83A65A40-E06C-D046-B3D2-925785DD949D}" dt="2021-03-07T17:04:58.688" v="8530" actId="478"/>
          <ac:spMkLst>
            <pc:docMk/>
            <pc:sldMk cId="26782162" sldId="386"/>
            <ac:spMk id="4" creationId="{1266883D-A60E-F34C-B251-E544E768279F}"/>
          </ac:spMkLst>
        </pc:spChg>
        <pc:spChg chg="mod ord">
          <ac:chgData name="Laura Amy Daīnes" userId="4c6a6cecbfa8f699" providerId="LiveId" clId="{83A65A40-E06C-D046-B3D2-925785DD949D}" dt="2021-03-07T17:06:30.868" v="8545" actId="26606"/>
          <ac:spMkLst>
            <pc:docMk/>
            <pc:sldMk cId="26782162" sldId="386"/>
            <ac:spMk id="5" creationId="{6BD631AA-D7E3-E240-8F03-03D511BCA97E}"/>
          </ac:spMkLst>
        </pc:spChg>
        <pc:spChg chg="add del mod ord">
          <ac:chgData name="Laura Amy Daīnes" userId="4c6a6cecbfa8f699" providerId="LiveId" clId="{83A65A40-E06C-D046-B3D2-925785DD949D}" dt="2021-03-07T17:06:09.524" v="8539" actId="700"/>
          <ac:spMkLst>
            <pc:docMk/>
            <pc:sldMk cId="26782162" sldId="386"/>
            <ac:spMk id="8" creationId="{95DB591A-6C0B-0045-BFE9-86855106253E}"/>
          </ac:spMkLst>
        </pc:spChg>
        <pc:spChg chg="add del mod ord">
          <ac:chgData name="Laura Amy Daīnes" userId="4c6a6cecbfa8f699" providerId="LiveId" clId="{83A65A40-E06C-D046-B3D2-925785DD949D}" dt="2021-03-07T17:06:30.868" v="8545" actId="26606"/>
          <ac:spMkLst>
            <pc:docMk/>
            <pc:sldMk cId="26782162" sldId="386"/>
            <ac:spMk id="9" creationId="{243439ED-02A5-014C-A920-B31D9F740126}"/>
          </ac:spMkLst>
        </pc:spChg>
        <pc:spChg chg="add del mod ord">
          <ac:chgData name="Laura Amy Daīnes" userId="4c6a6cecbfa8f699" providerId="LiveId" clId="{83A65A40-E06C-D046-B3D2-925785DD949D}" dt="2021-03-07T17:06:17.647" v="8540"/>
          <ac:spMkLst>
            <pc:docMk/>
            <pc:sldMk cId="26782162" sldId="386"/>
            <ac:spMk id="10" creationId="{B26BE1B3-28D3-9144-9C92-32A718F8D209}"/>
          </ac:spMkLst>
        </pc:spChg>
        <pc:spChg chg="add del mod ord">
          <ac:chgData name="Laura Amy Daīnes" userId="4c6a6cecbfa8f699" providerId="LiveId" clId="{83A65A40-E06C-D046-B3D2-925785DD949D}" dt="2021-03-07T17:06:30.868" v="8545" actId="26606"/>
          <ac:spMkLst>
            <pc:docMk/>
            <pc:sldMk cId="26782162" sldId="386"/>
            <ac:spMk id="21" creationId="{6094F764-C71F-1F4E-9AE9-43664C418FCC}"/>
          </ac:spMkLst>
        </pc:spChg>
        <pc:spChg chg="add del">
          <ac:chgData name="Laura Amy Daīnes" userId="4c6a6cecbfa8f699" providerId="LiveId" clId="{83A65A40-E06C-D046-B3D2-925785DD949D}" dt="2021-03-07T17:06:09.524" v="8539" actId="700"/>
          <ac:spMkLst>
            <pc:docMk/>
            <pc:sldMk cId="26782162" sldId="386"/>
            <ac:spMk id="22" creationId="{079CE317-680B-449C-A423-71C1FE069B4C}"/>
          </ac:spMkLst>
        </pc:spChg>
        <pc:spChg chg="add del">
          <ac:chgData name="Laura Amy Daīnes" userId="4c6a6cecbfa8f699" providerId="LiveId" clId="{83A65A40-E06C-D046-B3D2-925785DD949D}" dt="2021-03-07T17:06:09.524" v="8539" actId="700"/>
          <ac:spMkLst>
            <pc:docMk/>
            <pc:sldMk cId="26782162" sldId="386"/>
            <ac:spMk id="24" creationId="{643780CE-2BE5-46F6-97B2-60DF30217ED3}"/>
          </ac:spMkLst>
        </pc:spChg>
        <pc:spChg chg="add del mod">
          <ac:chgData name="Laura Amy Daīnes" userId="4c6a6cecbfa8f699" providerId="LiveId" clId="{83A65A40-E06C-D046-B3D2-925785DD949D}" dt="2021-03-07T17:06:30.868" v="8545" actId="26606"/>
          <ac:spMkLst>
            <pc:docMk/>
            <pc:sldMk cId="26782162" sldId="386"/>
            <ac:spMk id="25" creationId="{4E7E8118-C865-BF4A-A842-6B038EF88652}"/>
          </ac:spMkLst>
        </pc:spChg>
        <pc:spChg chg="add del">
          <ac:chgData name="Laura Amy Daīnes" userId="4c6a6cecbfa8f699" providerId="LiveId" clId="{83A65A40-E06C-D046-B3D2-925785DD949D}" dt="2021-03-07T17:06:09.524" v="8539" actId="700"/>
          <ac:spMkLst>
            <pc:docMk/>
            <pc:sldMk cId="26782162" sldId="386"/>
            <ac:spMk id="26" creationId="{61A87A49-68E6-459E-A5A6-46229FF42125}"/>
          </ac:spMkLst>
        </pc:spChg>
        <pc:spChg chg="add del">
          <ac:chgData name="Laura Amy Daīnes" userId="4c6a6cecbfa8f699" providerId="LiveId" clId="{83A65A40-E06C-D046-B3D2-925785DD949D}" dt="2021-03-07T17:06:09.524" v="8539" actId="700"/>
          <ac:spMkLst>
            <pc:docMk/>
            <pc:sldMk cId="26782162" sldId="386"/>
            <ac:spMk id="28" creationId="{F6ACD5FC-CAFE-48EB-B765-60EED2E052F0}"/>
          </ac:spMkLst>
        </pc:spChg>
        <pc:spChg chg="add del">
          <ac:chgData name="Laura Amy Daīnes" userId="4c6a6cecbfa8f699" providerId="LiveId" clId="{83A65A40-E06C-D046-B3D2-925785DD949D}" dt="2021-03-07T17:06:09.524" v="8539" actId="700"/>
          <ac:spMkLst>
            <pc:docMk/>
            <pc:sldMk cId="26782162" sldId="386"/>
            <ac:spMk id="30" creationId="{9F33B405-D785-4738-B1C0-6A0AA5E98286}"/>
          </ac:spMkLst>
        </pc:spChg>
        <pc:spChg chg="add del">
          <ac:chgData name="Laura Amy Daīnes" userId="4c6a6cecbfa8f699" providerId="LiveId" clId="{83A65A40-E06C-D046-B3D2-925785DD949D}" dt="2021-03-07T17:06:09.524" v="8539" actId="700"/>
          <ac:spMkLst>
            <pc:docMk/>
            <pc:sldMk cId="26782162" sldId="386"/>
            <ac:spMk id="32" creationId="{4233DC0E-DE6C-4FB6-A529-51B162641AB8}"/>
          </ac:spMkLst>
        </pc:spChg>
        <pc:spChg chg="add del">
          <ac:chgData name="Laura Amy Daīnes" userId="4c6a6cecbfa8f699" providerId="LiveId" clId="{83A65A40-E06C-D046-B3D2-925785DD949D}" dt="2021-03-07T17:06:09.524" v="8539" actId="700"/>
          <ac:spMkLst>
            <pc:docMk/>
            <pc:sldMk cId="26782162" sldId="386"/>
            <ac:spMk id="34" creationId="{3870477F-E451-4BC3-863F-0E2FC572884B}"/>
          </ac:spMkLst>
        </pc:spChg>
        <pc:spChg chg="add del">
          <ac:chgData name="Laura Amy Daīnes" userId="4c6a6cecbfa8f699" providerId="LiveId" clId="{83A65A40-E06C-D046-B3D2-925785DD949D}" dt="2021-03-07T17:06:09.524" v="8539" actId="700"/>
          <ac:spMkLst>
            <pc:docMk/>
            <pc:sldMk cId="26782162" sldId="386"/>
            <ac:spMk id="36" creationId="{B4A81DE1-E2BC-4A31-99EE-71350421B0EA}"/>
          </ac:spMkLst>
        </pc:spChg>
        <pc:spChg chg="add">
          <ac:chgData name="Laura Amy Daīnes" userId="4c6a6cecbfa8f699" providerId="LiveId" clId="{83A65A40-E06C-D046-B3D2-925785DD949D}" dt="2021-03-07T17:06:30.868" v="8545" actId="26606"/>
          <ac:spMkLst>
            <pc:docMk/>
            <pc:sldMk cId="26782162" sldId="386"/>
            <ac:spMk id="38" creationId="{85F279D6-ED25-4D3F-9479-8ABB21867D9B}"/>
          </ac:spMkLst>
        </pc:spChg>
        <pc:spChg chg="add">
          <ac:chgData name="Laura Amy Daīnes" userId="4c6a6cecbfa8f699" providerId="LiveId" clId="{83A65A40-E06C-D046-B3D2-925785DD949D}" dt="2021-03-07T17:06:30.868" v="8545" actId="26606"/>
          <ac:spMkLst>
            <pc:docMk/>
            <pc:sldMk cId="26782162" sldId="386"/>
            <ac:spMk id="40" creationId="{38D0B1B4-C487-47EF-B7D0-421066454CB6}"/>
          </ac:spMkLst>
        </pc:spChg>
        <pc:spChg chg="add">
          <ac:chgData name="Laura Amy Daīnes" userId="4c6a6cecbfa8f699" providerId="LiveId" clId="{83A65A40-E06C-D046-B3D2-925785DD949D}" dt="2021-03-07T17:06:30.868" v="8545" actId="26606"/>
          <ac:spMkLst>
            <pc:docMk/>
            <pc:sldMk cId="26782162" sldId="386"/>
            <ac:spMk id="42" creationId="{0214736A-03B2-4B91-B0AF-B21213F3B9DF}"/>
          </ac:spMkLst>
        </pc:spChg>
        <pc:spChg chg="add del">
          <ac:chgData name="Laura Amy Daīnes" userId="4c6a6cecbfa8f699" providerId="LiveId" clId="{83A65A40-E06C-D046-B3D2-925785DD949D}" dt="2021-03-07T17:06:28.343" v="8542" actId="26606"/>
          <ac:spMkLst>
            <pc:docMk/>
            <pc:sldMk cId="26782162" sldId="386"/>
            <ac:spMk id="47" creationId="{59647F54-801D-44AB-8284-EDDFF7763139}"/>
          </ac:spMkLst>
        </pc:spChg>
        <pc:spChg chg="add del">
          <ac:chgData name="Laura Amy Daīnes" userId="4c6a6cecbfa8f699" providerId="LiveId" clId="{83A65A40-E06C-D046-B3D2-925785DD949D}" dt="2021-03-07T17:06:28.343" v="8542" actId="26606"/>
          <ac:spMkLst>
            <pc:docMk/>
            <pc:sldMk cId="26782162" sldId="386"/>
            <ac:spMk id="49" creationId="{510C9632-BB6F-48EE-AB65-501878BA5DB6}"/>
          </ac:spMkLst>
        </pc:spChg>
        <pc:spChg chg="add del">
          <ac:chgData name="Laura Amy Daīnes" userId="4c6a6cecbfa8f699" providerId="LiveId" clId="{83A65A40-E06C-D046-B3D2-925785DD949D}" dt="2021-03-07T17:06:28.343" v="8542" actId="26606"/>
          <ac:spMkLst>
            <pc:docMk/>
            <pc:sldMk cId="26782162" sldId="386"/>
            <ac:spMk id="51" creationId="{4EC8AAB6-953B-4D29-9967-3C44D06BB4E8}"/>
          </ac:spMkLst>
        </pc:spChg>
        <pc:spChg chg="add del">
          <ac:chgData name="Laura Amy Daīnes" userId="4c6a6cecbfa8f699" providerId="LiveId" clId="{83A65A40-E06C-D046-B3D2-925785DD949D}" dt="2021-03-07T17:06:28.343" v="8542" actId="26606"/>
          <ac:spMkLst>
            <pc:docMk/>
            <pc:sldMk cId="26782162" sldId="386"/>
            <ac:spMk id="53" creationId="{C89ED458-2326-40DC-9C7B-1A717B6551AD}"/>
          </ac:spMkLst>
        </pc:spChg>
        <pc:spChg chg="add del">
          <ac:chgData name="Laura Amy Daīnes" userId="4c6a6cecbfa8f699" providerId="LiveId" clId="{83A65A40-E06C-D046-B3D2-925785DD949D}" dt="2021-03-07T17:06:28.343" v="8542" actId="26606"/>
          <ac:spMkLst>
            <pc:docMk/>
            <pc:sldMk cId="26782162" sldId="386"/>
            <ac:spMk id="55" creationId="{6F9D1DE6-E368-4F07-85F9-D5B767477DDF}"/>
          </ac:spMkLst>
        </pc:spChg>
        <pc:spChg chg="add del">
          <ac:chgData name="Laura Amy Daīnes" userId="4c6a6cecbfa8f699" providerId="LiveId" clId="{83A65A40-E06C-D046-B3D2-925785DD949D}" dt="2021-03-07T17:06:28.343" v="8542" actId="26606"/>
          <ac:spMkLst>
            <pc:docMk/>
            <pc:sldMk cId="26782162" sldId="386"/>
            <ac:spMk id="57" creationId="{F63B1F66-4ACE-4A01-8ADF-F175A9C358B2}"/>
          </ac:spMkLst>
        </pc:spChg>
        <pc:spChg chg="add del">
          <ac:chgData name="Laura Amy Daīnes" userId="4c6a6cecbfa8f699" providerId="LiveId" clId="{83A65A40-E06C-D046-B3D2-925785DD949D}" dt="2021-03-07T17:06:28.343" v="8542" actId="26606"/>
          <ac:spMkLst>
            <pc:docMk/>
            <pc:sldMk cId="26782162" sldId="386"/>
            <ac:spMk id="59" creationId="{CF8448ED-9332-4A9B-8CAB-B1985E596E20}"/>
          </ac:spMkLst>
        </pc:spChg>
        <pc:spChg chg="add del">
          <ac:chgData name="Laura Amy Daīnes" userId="4c6a6cecbfa8f699" providerId="LiveId" clId="{83A65A40-E06C-D046-B3D2-925785DD949D}" dt="2021-03-07T17:06:28.343" v="8542" actId="26606"/>
          <ac:spMkLst>
            <pc:docMk/>
            <pc:sldMk cId="26782162" sldId="386"/>
            <ac:spMk id="61" creationId="{ED3A2261-1C75-40FF-8CD6-18C5900C1C8D}"/>
          </ac:spMkLst>
        </pc:spChg>
        <pc:spChg chg="add del">
          <ac:chgData name="Laura Amy Daīnes" userId="4c6a6cecbfa8f699" providerId="LiveId" clId="{83A65A40-E06C-D046-B3D2-925785DD949D}" dt="2021-03-07T17:06:30.855" v="8544" actId="26606"/>
          <ac:spMkLst>
            <pc:docMk/>
            <pc:sldMk cId="26782162" sldId="386"/>
            <ac:spMk id="64" creationId="{59647F54-801D-44AB-8284-EDDFF7763139}"/>
          </ac:spMkLst>
        </pc:spChg>
        <pc:spChg chg="add">
          <ac:chgData name="Laura Amy Daīnes" userId="4c6a6cecbfa8f699" providerId="LiveId" clId="{83A65A40-E06C-D046-B3D2-925785DD949D}" dt="2021-03-07T17:06:30.868" v="8545" actId="26606"/>
          <ac:spMkLst>
            <pc:docMk/>
            <pc:sldMk cId="26782162" sldId="386"/>
            <ac:spMk id="66" creationId="{388DD50E-1D2D-48C6-A470-79FB7F337F8A}"/>
          </ac:spMkLst>
        </pc:spChg>
        <pc:spChg chg="add">
          <ac:chgData name="Laura Amy Daīnes" userId="4c6a6cecbfa8f699" providerId="LiveId" clId="{83A65A40-E06C-D046-B3D2-925785DD949D}" dt="2021-03-07T17:06:30.868" v="8545" actId="26606"/>
          <ac:spMkLst>
            <pc:docMk/>
            <pc:sldMk cId="26782162" sldId="386"/>
            <ac:spMk id="67" creationId="{4E7E8118-C865-BF4A-A842-6B038EF88652}"/>
          </ac:spMkLst>
        </pc:spChg>
        <pc:grpChg chg="add del">
          <ac:chgData name="Laura Amy Daīnes" userId="4c6a6cecbfa8f699" providerId="LiveId" clId="{83A65A40-E06C-D046-B3D2-925785DD949D}" dt="2021-03-07T17:06:09.524" v="8539" actId="700"/>
          <ac:grpSpMkLst>
            <pc:docMk/>
            <pc:sldMk cId="26782162" sldId="386"/>
            <ac:grpSpMk id="11" creationId="{DDA34B8A-FA8D-4E16-AD72-7B60B1C2582A}"/>
          </ac:grpSpMkLst>
        </pc:grpChg>
        <pc:grpChg chg="add del">
          <ac:chgData name="Laura Amy Daīnes" userId="4c6a6cecbfa8f699" providerId="LiveId" clId="{83A65A40-E06C-D046-B3D2-925785DD949D}" dt="2021-03-07T17:06:28.343" v="8542" actId="26606"/>
          <ac:grpSpMkLst>
            <pc:docMk/>
            <pc:sldMk cId="26782162" sldId="386"/>
            <ac:grpSpMk id="33" creationId="{FAEF28A3-012D-4640-B8B8-1EF6EAF7233B}"/>
          </ac:grpSpMkLst>
        </pc:grpChg>
        <pc:grpChg chg="add del">
          <ac:chgData name="Laura Amy Daīnes" userId="4c6a6cecbfa8f699" providerId="LiveId" clId="{83A65A40-E06C-D046-B3D2-925785DD949D}" dt="2021-03-07T17:06:30.855" v="8544" actId="26606"/>
          <ac:grpSpMkLst>
            <pc:docMk/>
            <pc:sldMk cId="26782162" sldId="386"/>
            <ac:grpSpMk id="63" creationId="{FAEF28A3-012D-4640-B8B8-1EF6EAF7233B}"/>
          </ac:grpSpMkLst>
        </pc:grpChg>
        <pc:picChg chg="add del mod ord">
          <ac:chgData name="Laura Amy Daīnes" userId="4c6a6cecbfa8f699" providerId="LiveId" clId="{83A65A40-E06C-D046-B3D2-925785DD949D}" dt="2021-03-07T17:05:55.673" v="8538" actId="478"/>
          <ac:picMkLst>
            <pc:docMk/>
            <pc:sldMk cId="26782162" sldId="386"/>
            <ac:picMk id="6" creationId="{68C11399-B6D1-B04D-871F-E6C8DF5D028C}"/>
          </ac:picMkLst>
        </pc:picChg>
        <pc:picChg chg="add mod ord">
          <ac:chgData name="Laura Amy Daīnes" userId="4c6a6cecbfa8f699" providerId="LiveId" clId="{83A65A40-E06C-D046-B3D2-925785DD949D}" dt="2021-03-07T17:06:30.868" v="8545" actId="26606"/>
          <ac:picMkLst>
            <pc:docMk/>
            <pc:sldMk cId="26782162" sldId="386"/>
            <ac:picMk id="31" creationId="{15F7673D-41A8-7F4F-8B41-3387330BE39B}"/>
          </ac:picMkLst>
        </pc:picChg>
      </pc:sldChg>
      <pc:sldChg chg="addSp delSp modSp new del mod setBg">
        <pc:chgData name="Laura Amy Daīnes" userId="4c6a6cecbfa8f699" providerId="LiveId" clId="{83A65A40-E06C-D046-B3D2-925785DD949D}" dt="2021-03-10T10:19:49.646" v="9816" actId="2696"/>
        <pc:sldMkLst>
          <pc:docMk/>
          <pc:sldMk cId="436588159" sldId="386"/>
        </pc:sldMkLst>
        <pc:spChg chg="del mod">
          <ac:chgData name="Laura Amy Daīnes" userId="4c6a6cecbfa8f699" providerId="LiveId" clId="{83A65A40-E06C-D046-B3D2-925785DD949D}" dt="2021-03-07T17:07:44.228" v="8554" actId="478"/>
          <ac:spMkLst>
            <pc:docMk/>
            <pc:sldMk cId="436588159" sldId="386"/>
            <ac:spMk id="2" creationId="{59769FBD-2314-974F-8C1F-D4E59B2A3813}"/>
          </ac:spMkLst>
        </pc:spChg>
        <pc:spChg chg="del mod">
          <ac:chgData name="Laura Amy Daīnes" userId="4c6a6cecbfa8f699" providerId="LiveId" clId="{83A65A40-E06C-D046-B3D2-925785DD949D}" dt="2021-03-07T17:07:18.273" v="8550"/>
          <ac:spMkLst>
            <pc:docMk/>
            <pc:sldMk cId="436588159" sldId="386"/>
            <ac:spMk id="3" creationId="{FE7208F8-017C-7240-B2DE-550ADE144F26}"/>
          </ac:spMkLst>
        </pc:spChg>
        <pc:spChg chg="del mod ord">
          <ac:chgData name="Laura Amy Daīnes" userId="4c6a6cecbfa8f699" providerId="LiveId" clId="{83A65A40-E06C-D046-B3D2-925785DD949D}" dt="2021-03-07T17:36:26.723" v="8808" actId="478"/>
          <ac:spMkLst>
            <pc:docMk/>
            <pc:sldMk cId="436588159" sldId="386"/>
            <ac:spMk id="4" creationId="{1918D916-FD36-6C4A-99A5-DB6F8C5715A5}"/>
          </ac:spMkLst>
        </pc:spChg>
        <pc:spChg chg="mod">
          <ac:chgData name="Laura Amy Daīnes" userId="4c6a6cecbfa8f699" providerId="LiveId" clId="{83A65A40-E06C-D046-B3D2-925785DD949D}" dt="2021-03-07T17:07:25.705" v="8551" actId="26606"/>
          <ac:spMkLst>
            <pc:docMk/>
            <pc:sldMk cId="436588159" sldId="386"/>
            <ac:spMk id="5" creationId="{CEE20EE6-A175-154B-88F4-48DA3C8A1DE3}"/>
          </ac:spMkLst>
        </pc:spChg>
        <pc:spChg chg="add del mod">
          <ac:chgData name="Laura Amy Daīnes" userId="4c6a6cecbfa8f699" providerId="LiveId" clId="{83A65A40-E06C-D046-B3D2-925785DD949D}" dt="2021-03-07T17:36:28.322" v="8809" actId="478"/>
          <ac:spMkLst>
            <pc:docMk/>
            <pc:sldMk cId="436588159" sldId="386"/>
            <ac:spMk id="8" creationId="{24E69D69-F54A-074A-9791-EF9FE760D117}"/>
          </ac:spMkLst>
        </pc:spChg>
        <pc:spChg chg="add">
          <ac:chgData name="Laura Amy Daīnes" userId="4c6a6cecbfa8f699" providerId="LiveId" clId="{83A65A40-E06C-D046-B3D2-925785DD949D}" dt="2021-03-07T17:07:25.705" v="8551" actId="26606"/>
          <ac:spMkLst>
            <pc:docMk/>
            <pc:sldMk cId="436588159" sldId="386"/>
            <ac:spMk id="11" creationId="{C43A114B-CAF8-402E-A898-DEE2C2022EBD}"/>
          </ac:spMkLst>
        </pc:spChg>
        <pc:spChg chg="add">
          <ac:chgData name="Laura Amy Daīnes" userId="4c6a6cecbfa8f699" providerId="LiveId" clId="{83A65A40-E06C-D046-B3D2-925785DD949D}" dt="2021-03-07T17:07:25.705" v="8551" actId="26606"/>
          <ac:spMkLst>
            <pc:docMk/>
            <pc:sldMk cId="436588159" sldId="386"/>
            <ac:spMk id="13" creationId="{64E68BB1-DCF6-49AB-8FF1-7E68DCBCD111}"/>
          </ac:spMkLst>
        </pc:spChg>
        <pc:spChg chg="add">
          <ac:chgData name="Laura Amy Daīnes" userId="4c6a6cecbfa8f699" providerId="LiveId" clId="{83A65A40-E06C-D046-B3D2-925785DD949D}" dt="2021-03-07T17:07:25.705" v="8551" actId="26606"/>
          <ac:spMkLst>
            <pc:docMk/>
            <pc:sldMk cId="436588159" sldId="386"/>
            <ac:spMk id="15" creationId="{DA9B8539-604B-420E-BA1B-0A2E64CD7C72}"/>
          </ac:spMkLst>
        </pc:spChg>
        <pc:spChg chg="add">
          <ac:chgData name="Laura Amy Daīnes" userId="4c6a6cecbfa8f699" providerId="LiveId" clId="{83A65A40-E06C-D046-B3D2-925785DD949D}" dt="2021-03-07T17:07:25.705" v="8551" actId="26606"/>
          <ac:spMkLst>
            <pc:docMk/>
            <pc:sldMk cId="436588159" sldId="386"/>
            <ac:spMk id="17" creationId="{7236CAA2-54C3-4136-B0CC-6837B14D8143}"/>
          </ac:spMkLst>
        </pc:spChg>
        <pc:spChg chg="add mod">
          <ac:chgData name="Laura Amy Daīnes" userId="4c6a6cecbfa8f699" providerId="LiveId" clId="{83A65A40-E06C-D046-B3D2-925785DD949D}" dt="2021-03-07T17:23:36.697" v="8679" actId="20577"/>
          <ac:spMkLst>
            <pc:docMk/>
            <pc:sldMk cId="436588159" sldId="386"/>
            <ac:spMk id="18" creationId="{C04E7919-DF01-9246-9B43-62AB38EB9A78}"/>
          </ac:spMkLst>
        </pc:spChg>
        <pc:spChg chg="add">
          <ac:chgData name="Laura Amy Daīnes" userId="4c6a6cecbfa8f699" providerId="LiveId" clId="{83A65A40-E06C-D046-B3D2-925785DD949D}" dt="2021-03-07T17:07:25.705" v="8551" actId="26606"/>
          <ac:spMkLst>
            <pc:docMk/>
            <pc:sldMk cId="436588159" sldId="386"/>
            <ac:spMk id="19" creationId="{40F86E67-9E86-453F-92BC-648189829C2F}"/>
          </ac:spMkLst>
        </pc:spChg>
        <pc:spChg chg="add">
          <ac:chgData name="Laura Amy Daīnes" userId="4c6a6cecbfa8f699" providerId="LiveId" clId="{83A65A40-E06C-D046-B3D2-925785DD949D}" dt="2021-03-07T17:07:25.705" v="8551" actId="26606"/>
          <ac:spMkLst>
            <pc:docMk/>
            <pc:sldMk cId="436588159" sldId="386"/>
            <ac:spMk id="21" creationId="{F73C5439-21D4-46F3-9CF4-FF1CE786FF15}"/>
          </ac:spMkLst>
        </pc:spChg>
        <pc:grpChg chg="add">
          <ac:chgData name="Laura Amy Daīnes" userId="4c6a6cecbfa8f699" providerId="LiveId" clId="{83A65A40-E06C-D046-B3D2-925785DD949D}" dt="2021-03-07T17:07:25.705" v="8551" actId="26606"/>
          <ac:grpSpMkLst>
            <pc:docMk/>
            <pc:sldMk cId="436588159" sldId="386"/>
            <ac:grpSpMk id="23" creationId="{227140B8-92FC-43F0-8CCA-F40052CE502D}"/>
          </ac:grpSpMkLst>
        </pc:grpChg>
        <pc:picChg chg="add del mod">
          <ac:chgData name="Laura Amy Daīnes" userId="4c6a6cecbfa8f699" providerId="LiveId" clId="{83A65A40-E06C-D046-B3D2-925785DD949D}" dt="2021-03-07T17:36:25.381" v="8807" actId="478"/>
          <ac:picMkLst>
            <pc:docMk/>
            <pc:sldMk cId="436588159" sldId="386"/>
            <ac:picMk id="6" creationId="{BC8E5A4E-7DC2-054B-AD83-0E7E0716A20A}"/>
          </ac:picMkLst>
        </pc:picChg>
        <pc:picChg chg="add mod">
          <ac:chgData name="Laura Amy Daīnes" userId="4c6a6cecbfa8f699" providerId="LiveId" clId="{83A65A40-E06C-D046-B3D2-925785DD949D}" dt="2021-03-07T17:37:45.410" v="8817" actId="1076"/>
          <ac:picMkLst>
            <pc:docMk/>
            <pc:sldMk cId="436588159" sldId="386"/>
            <ac:picMk id="10" creationId="{B3EAA6E5-4A18-9345-B6B4-9EAD8221AF9B}"/>
          </ac:picMkLst>
        </pc:picChg>
      </pc:sldChg>
      <pc:sldChg chg="addSp delSp modSp add del mod">
        <pc:chgData name="Laura Amy Daīnes" userId="4c6a6cecbfa8f699" providerId="LiveId" clId="{83A65A40-E06C-D046-B3D2-925785DD949D}" dt="2021-03-10T10:18:26.328" v="9815" actId="2696"/>
        <pc:sldMkLst>
          <pc:docMk/>
          <pc:sldMk cId="769996912" sldId="387"/>
        </pc:sldMkLst>
        <pc:spChg chg="add del mod">
          <ac:chgData name="Laura Amy Daīnes" userId="4c6a6cecbfa8f699" providerId="LiveId" clId="{83A65A40-E06C-D046-B3D2-925785DD949D}" dt="2021-03-07T17:24:02.374" v="8685" actId="478"/>
          <ac:spMkLst>
            <pc:docMk/>
            <pc:sldMk cId="769996912" sldId="387"/>
            <ac:spMk id="3" creationId="{9A85BCDB-8968-9A40-847D-43A364F5E881}"/>
          </ac:spMkLst>
        </pc:spChg>
        <pc:spChg chg="del mod">
          <ac:chgData name="Laura Amy Daīnes" userId="4c6a6cecbfa8f699" providerId="LiveId" clId="{83A65A40-E06C-D046-B3D2-925785DD949D}" dt="2021-03-07T17:23:59.878" v="8684" actId="478"/>
          <ac:spMkLst>
            <pc:docMk/>
            <pc:sldMk cId="769996912" sldId="387"/>
            <ac:spMk id="4" creationId="{1918D916-FD36-6C4A-99A5-DB6F8C5715A5}"/>
          </ac:spMkLst>
        </pc:spChg>
        <pc:spChg chg="del mod">
          <ac:chgData name="Laura Amy Daīnes" userId="4c6a6cecbfa8f699" providerId="LiveId" clId="{83A65A40-E06C-D046-B3D2-925785DD949D}" dt="2021-03-07T17:24:23.486" v="8688" actId="478"/>
          <ac:spMkLst>
            <pc:docMk/>
            <pc:sldMk cId="769996912" sldId="387"/>
            <ac:spMk id="18" creationId="{C04E7919-DF01-9246-9B43-62AB38EB9A78}"/>
          </ac:spMkLst>
        </pc:spChg>
        <pc:spChg chg="add mod">
          <ac:chgData name="Laura Amy Daīnes" userId="4c6a6cecbfa8f699" providerId="LiveId" clId="{83A65A40-E06C-D046-B3D2-925785DD949D}" dt="2021-03-07T17:24:24.385" v="8689"/>
          <ac:spMkLst>
            <pc:docMk/>
            <pc:sldMk cId="769996912" sldId="387"/>
            <ac:spMk id="20" creationId="{9E49E370-6BE8-7442-BCAE-D9A40FF3FBC5}"/>
          </ac:spMkLst>
        </pc:spChg>
        <pc:picChg chg="del">
          <ac:chgData name="Laura Amy Daīnes" userId="4c6a6cecbfa8f699" providerId="LiveId" clId="{83A65A40-E06C-D046-B3D2-925785DD949D}" dt="2021-03-07T17:23:58.449" v="8683" actId="478"/>
          <ac:picMkLst>
            <pc:docMk/>
            <pc:sldMk cId="769996912" sldId="387"/>
            <ac:picMk id="6" creationId="{BC8E5A4E-7DC2-054B-AD83-0E7E0716A20A}"/>
          </ac:picMkLst>
        </pc:picChg>
        <pc:picChg chg="add mod">
          <ac:chgData name="Laura Amy Daīnes" userId="4c6a6cecbfa8f699" providerId="LiveId" clId="{83A65A40-E06C-D046-B3D2-925785DD949D}" dt="2021-03-07T17:39:51.463" v="8828" actId="1076"/>
          <ac:picMkLst>
            <pc:docMk/>
            <pc:sldMk cId="769996912" sldId="387"/>
            <ac:picMk id="8" creationId="{48F68EDF-2E37-6246-AA1E-CCB2CDE1F027}"/>
          </ac:picMkLst>
        </pc:picChg>
      </pc:sldChg>
      <pc:sldChg chg="delSp add del setBg delDesignElem">
        <pc:chgData name="Laura Amy Daīnes" userId="4c6a6cecbfa8f699" providerId="LiveId" clId="{83A65A40-E06C-D046-B3D2-925785DD949D}" dt="2021-03-07T17:08:17.656" v="8560" actId="2696"/>
        <pc:sldMkLst>
          <pc:docMk/>
          <pc:sldMk cId="1310927973" sldId="387"/>
        </pc:sldMkLst>
        <pc:spChg chg="del">
          <ac:chgData name="Laura Amy Daīnes" userId="4c6a6cecbfa8f699" providerId="LiveId" clId="{83A65A40-E06C-D046-B3D2-925785DD949D}" dt="2021-03-07T17:08:10.167" v="8559"/>
          <ac:spMkLst>
            <pc:docMk/>
            <pc:sldMk cId="1310927973" sldId="387"/>
            <ac:spMk id="11" creationId="{C43A114B-CAF8-402E-A898-DEE2C2022EBD}"/>
          </ac:spMkLst>
        </pc:spChg>
        <pc:spChg chg="del">
          <ac:chgData name="Laura Amy Daīnes" userId="4c6a6cecbfa8f699" providerId="LiveId" clId="{83A65A40-E06C-D046-B3D2-925785DD949D}" dt="2021-03-07T17:08:10.167" v="8559"/>
          <ac:spMkLst>
            <pc:docMk/>
            <pc:sldMk cId="1310927973" sldId="387"/>
            <ac:spMk id="13" creationId="{64E68BB1-DCF6-49AB-8FF1-7E68DCBCD111}"/>
          </ac:spMkLst>
        </pc:spChg>
        <pc:spChg chg="del">
          <ac:chgData name="Laura Amy Daīnes" userId="4c6a6cecbfa8f699" providerId="LiveId" clId="{83A65A40-E06C-D046-B3D2-925785DD949D}" dt="2021-03-07T17:08:10.167" v="8559"/>
          <ac:spMkLst>
            <pc:docMk/>
            <pc:sldMk cId="1310927973" sldId="387"/>
            <ac:spMk id="15" creationId="{DA9B8539-604B-420E-BA1B-0A2E64CD7C72}"/>
          </ac:spMkLst>
        </pc:spChg>
        <pc:spChg chg="del">
          <ac:chgData name="Laura Amy Daīnes" userId="4c6a6cecbfa8f699" providerId="LiveId" clId="{83A65A40-E06C-D046-B3D2-925785DD949D}" dt="2021-03-07T17:08:10.167" v="8559"/>
          <ac:spMkLst>
            <pc:docMk/>
            <pc:sldMk cId="1310927973" sldId="387"/>
            <ac:spMk id="17" creationId="{7236CAA2-54C3-4136-B0CC-6837B14D8143}"/>
          </ac:spMkLst>
        </pc:spChg>
        <pc:spChg chg="del">
          <ac:chgData name="Laura Amy Daīnes" userId="4c6a6cecbfa8f699" providerId="LiveId" clId="{83A65A40-E06C-D046-B3D2-925785DD949D}" dt="2021-03-07T17:08:10.167" v="8559"/>
          <ac:spMkLst>
            <pc:docMk/>
            <pc:sldMk cId="1310927973" sldId="387"/>
            <ac:spMk id="19" creationId="{40F86E67-9E86-453F-92BC-648189829C2F}"/>
          </ac:spMkLst>
        </pc:spChg>
        <pc:spChg chg="del">
          <ac:chgData name="Laura Amy Daīnes" userId="4c6a6cecbfa8f699" providerId="LiveId" clId="{83A65A40-E06C-D046-B3D2-925785DD949D}" dt="2021-03-07T17:08:10.167" v="8559"/>
          <ac:spMkLst>
            <pc:docMk/>
            <pc:sldMk cId="1310927973" sldId="387"/>
            <ac:spMk id="21" creationId="{F73C5439-21D4-46F3-9CF4-FF1CE786FF15}"/>
          </ac:spMkLst>
        </pc:spChg>
        <pc:grpChg chg="del">
          <ac:chgData name="Laura Amy Daīnes" userId="4c6a6cecbfa8f699" providerId="LiveId" clId="{83A65A40-E06C-D046-B3D2-925785DD949D}" dt="2021-03-07T17:08:10.167" v="8559"/>
          <ac:grpSpMkLst>
            <pc:docMk/>
            <pc:sldMk cId="1310927973" sldId="387"/>
            <ac:grpSpMk id="23" creationId="{227140B8-92FC-43F0-8CCA-F40052CE502D}"/>
          </ac:grpSpMkLst>
        </pc:grpChg>
      </pc:sldChg>
      <pc:sldChg chg="addSp delSp modSp add del mod">
        <pc:chgData name="Laura Amy Daīnes" userId="4c6a6cecbfa8f699" providerId="LiveId" clId="{83A65A40-E06C-D046-B3D2-925785DD949D}" dt="2021-03-10T10:07:37.363" v="9733" actId="2696"/>
        <pc:sldMkLst>
          <pc:docMk/>
          <pc:sldMk cId="1639111698" sldId="388"/>
        </pc:sldMkLst>
        <pc:spChg chg="add del mod">
          <ac:chgData name="Laura Amy Daīnes" userId="4c6a6cecbfa8f699" providerId="LiveId" clId="{83A65A40-E06C-D046-B3D2-925785DD949D}" dt="2021-03-07T17:24:48.450" v="8694" actId="478"/>
          <ac:spMkLst>
            <pc:docMk/>
            <pc:sldMk cId="1639111698" sldId="388"/>
            <ac:spMk id="3" creationId="{C7A44473-A2DC-3247-B8E0-CEDEB482E0C3}"/>
          </ac:spMkLst>
        </pc:spChg>
        <pc:spChg chg="del">
          <ac:chgData name="Laura Amy Daīnes" userId="4c6a6cecbfa8f699" providerId="LiveId" clId="{83A65A40-E06C-D046-B3D2-925785DD949D}" dt="2021-03-07T17:24:54.565" v="8697" actId="478"/>
          <ac:spMkLst>
            <pc:docMk/>
            <pc:sldMk cId="1639111698" sldId="388"/>
            <ac:spMk id="4" creationId="{1918D916-FD36-6C4A-99A5-DB6F8C5715A5}"/>
          </ac:spMkLst>
        </pc:spChg>
        <pc:spChg chg="del">
          <ac:chgData name="Laura Amy Daīnes" userId="4c6a6cecbfa8f699" providerId="LiveId" clId="{83A65A40-E06C-D046-B3D2-925785DD949D}" dt="2021-03-07T17:24:50.556" v="8695" actId="478"/>
          <ac:spMkLst>
            <pc:docMk/>
            <pc:sldMk cId="1639111698" sldId="388"/>
            <ac:spMk id="18" creationId="{C04E7919-DF01-9246-9B43-62AB38EB9A78}"/>
          </ac:spMkLst>
        </pc:spChg>
        <pc:spChg chg="add mod">
          <ac:chgData name="Laura Amy Daīnes" userId="4c6a6cecbfa8f699" providerId="LiveId" clId="{83A65A40-E06C-D046-B3D2-925785DD949D}" dt="2021-03-07T17:24:51.618" v="8696"/>
          <ac:spMkLst>
            <pc:docMk/>
            <pc:sldMk cId="1639111698" sldId="388"/>
            <ac:spMk id="20" creationId="{5BFC9630-9643-9A40-898A-51981B72ACB3}"/>
          </ac:spMkLst>
        </pc:spChg>
        <pc:picChg chg="del">
          <ac:chgData name="Laura Amy Daīnes" userId="4c6a6cecbfa8f699" providerId="LiveId" clId="{83A65A40-E06C-D046-B3D2-925785DD949D}" dt="2021-03-07T17:24:46.396" v="8693" actId="478"/>
          <ac:picMkLst>
            <pc:docMk/>
            <pc:sldMk cId="1639111698" sldId="388"/>
            <ac:picMk id="6" creationId="{BC8E5A4E-7DC2-054B-AD83-0E7E0716A20A}"/>
          </ac:picMkLst>
        </pc:picChg>
      </pc:sldChg>
      <pc:sldChg chg="addSp delSp modSp add del mod">
        <pc:chgData name="Laura Amy Daīnes" userId="4c6a6cecbfa8f699" providerId="LiveId" clId="{83A65A40-E06C-D046-B3D2-925785DD949D}" dt="2021-03-10T10:10:37.771" v="9757" actId="2696"/>
        <pc:sldMkLst>
          <pc:docMk/>
          <pc:sldMk cId="2843822827" sldId="389"/>
        </pc:sldMkLst>
        <pc:spChg chg="add del mod">
          <ac:chgData name="Laura Amy Daīnes" userId="4c6a6cecbfa8f699" providerId="LiveId" clId="{83A65A40-E06C-D046-B3D2-925785DD949D}" dt="2021-03-07T17:25:38.792" v="8706" actId="478"/>
          <ac:spMkLst>
            <pc:docMk/>
            <pc:sldMk cId="2843822827" sldId="389"/>
            <ac:spMk id="3" creationId="{613FE6ED-93DC-C640-8312-D790EFEAC5BC}"/>
          </ac:spMkLst>
        </pc:spChg>
        <pc:spChg chg="del">
          <ac:chgData name="Laura Amy Daīnes" userId="4c6a6cecbfa8f699" providerId="LiveId" clId="{83A65A40-E06C-D046-B3D2-925785DD949D}" dt="2021-03-07T17:25:49.904" v="8711" actId="478"/>
          <ac:spMkLst>
            <pc:docMk/>
            <pc:sldMk cId="2843822827" sldId="389"/>
            <ac:spMk id="4" creationId="{1918D916-FD36-6C4A-99A5-DB6F8C5715A5}"/>
          </ac:spMkLst>
        </pc:spChg>
        <pc:spChg chg="del">
          <ac:chgData name="Laura Amy Daīnes" userId="4c6a6cecbfa8f699" providerId="LiveId" clId="{83A65A40-E06C-D046-B3D2-925785DD949D}" dt="2021-03-07T17:25:46.296" v="8709" actId="478"/>
          <ac:spMkLst>
            <pc:docMk/>
            <pc:sldMk cId="2843822827" sldId="389"/>
            <ac:spMk id="18" creationId="{C04E7919-DF01-9246-9B43-62AB38EB9A78}"/>
          </ac:spMkLst>
        </pc:spChg>
        <pc:spChg chg="add del mod">
          <ac:chgData name="Laura Amy Daīnes" userId="4c6a6cecbfa8f699" providerId="LiveId" clId="{83A65A40-E06C-D046-B3D2-925785DD949D}" dt="2021-03-07T17:25:44.044" v="8708"/>
          <ac:spMkLst>
            <pc:docMk/>
            <pc:sldMk cId="2843822827" sldId="389"/>
            <ac:spMk id="20" creationId="{C47EEC74-4090-1C47-ACD4-C0BC0F53DD5D}"/>
          </ac:spMkLst>
        </pc:spChg>
        <pc:spChg chg="add mod">
          <ac:chgData name="Laura Amy Daīnes" userId="4c6a6cecbfa8f699" providerId="LiveId" clId="{83A65A40-E06C-D046-B3D2-925785DD949D}" dt="2021-03-07T17:25:47.194" v="8710"/>
          <ac:spMkLst>
            <pc:docMk/>
            <pc:sldMk cId="2843822827" sldId="389"/>
            <ac:spMk id="22" creationId="{88D4B7D3-3049-7D47-B2DC-F4A96DA9E683}"/>
          </ac:spMkLst>
        </pc:spChg>
        <pc:picChg chg="del">
          <ac:chgData name="Laura Amy Daīnes" userId="4c6a6cecbfa8f699" providerId="LiveId" clId="{83A65A40-E06C-D046-B3D2-925785DD949D}" dt="2021-03-07T17:25:37.034" v="8705" actId="478"/>
          <ac:picMkLst>
            <pc:docMk/>
            <pc:sldMk cId="2843822827" sldId="389"/>
            <ac:picMk id="6" creationId="{BC8E5A4E-7DC2-054B-AD83-0E7E0716A20A}"/>
          </ac:picMkLst>
        </pc:picChg>
        <pc:picChg chg="add mod">
          <ac:chgData name="Laura Amy Daīnes" userId="4c6a6cecbfa8f699" providerId="LiveId" clId="{83A65A40-E06C-D046-B3D2-925785DD949D}" dt="2021-03-07T17:50:30.529" v="8970" actId="1076"/>
          <ac:picMkLst>
            <pc:docMk/>
            <pc:sldMk cId="2843822827" sldId="389"/>
            <ac:picMk id="8" creationId="{A574731B-AD22-8044-B950-B1ABB1C146E9}"/>
          </ac:picMkLst>
        </pc:picChg>
      </pc:sldChg>
      <pc:sldChg chg="addSp delSp modSp add mod">
        <pc:chgData name="Laura Amy Daīnes" userId="4c6a6cecbfa8f699" providerId="LiveId" clId="{83A65A40-E06C-D046-B3D2-925785DD949D}" dt="2021-03-10T11:39:19.101" v="10063" actId="1076"/>
        <pc:sldMkLst>
          <pc:docMk/>
          <pc:sldMk cId="3001781443" sldId="390"/>
        </pc:sldMkLst>
        <pc:spChg chg="add del mod">
          <ac:chgData name="Laura Amy Daīnes" userId="4c6a6cecbfa8f699" providerId="LiveId" clId="{83A65A40-E06C-D046-B3D2-925785DD949D}" dt="2021-03-07T17:26:33.616" v="8721" actId="478"/>
          <ac:spMkLst>
            <pc:docMk/>
            <pc:sldMk cId="3001781443" sldId="390"/>
            <ac:spMk id="3" creationId="{37179E12-DCE0-0B4C-B4AF-541A3C75F7C4}"/>
          </ac:spMkLst>
        </pc:spChg>
        <pc:spChg chg="del mod">
          <ac:chgData name="Laura Amy Daīnes" userId="4c6a6cecbfa8f699" providerId="LiveId" clId="{83A65A40-E06C-D046-B3D2-925785DD949D}" dt="2021-03-07T17:26:38.486" v="8724" actId="478"/>
          <ac:spMkLst>
            <pc:docMk/>
            <pc:sldMk cId="3001781443" sldId="390"/>
            <ac:spMk id="4" creationId="{1918D916-FD36-6C4A-99A5-DB6F8C5715A5}"/>
          </ac:spMkLst>
        </pc:spChg>
        <pc:spChg chg="del">
          <ac:chgData name="Laura Amy Daīnes" userId="4c6a6cecbfa8f699" providerId="LiveId" clId="{83A65A40-E06C-D046-B3D2-925785DD949D}" dt="2021-03-07T17:26:35.775" v="8722" actId="478"/>
          <ac:spMkLst>
            <pc:docMk/>
            <pc:sldMk cId="3001781443" sldId="390"/>
            <ac:spMk id="18" creationId="{C04E7919-DF01-9246-9B43-62AB38EB9A78}"/>
          </ac:spMkLst>
        </pc:spChg>
        <pc:spChg chg="add mod">
          <ac:chgData name="Laura Amy Daīnes" userId="4c6a6cecbfa8f699" providerId="LiveId" clId="{83A65A40-E06C-D046-B3D2-925785DD949D}" dt="2021-03-07T17:26:36.752" v="8723"/>
          <ac:spMkLst>
            <pc:docMk/>
            <pc:sldMk cId="3001781443" sldId="390"/>
            <ac:spMk id="20" creationId="{7C5DE925-F07B-F24D-BF3D-B3280C30FAF5}"/>
          </ac:spMkLst>
        </pc:spChg>
        <pc:picChg chg="add mod">
          <ac:chgData name="Laura Amy Daīnes" userId="4c6a6cecbfa8f699" providerId="LiveId" clId="{83A65A40-E06C-D046-B3D2-925785DD949D}" dt="2021-03-10T11:39:19.101" v="10063" actId="1076"/>
          <ac:picMkLst>
            <pc:docMk/>
            <pc:sldMk cId="3001781443" sldId="390"/>
            <ac:picMk id="3" creationId="{9114A5F0-E144-2048-BB04-32DE680C9B7B}"/>
          </ac:picMkLst>
        </pc:picChg>
        <pc:picChg chg="del">
          <ac:chgData name="Laura Amy Daīnes" userId="4c6a6cecbfa8f699" providerId="LiveId" clId="{83A65A40-E06C-D046-B3D2-925785DD949D}" dt="2021-03-07T17:26:31.042" v="8720" actId="478"/>
          <ac:picMkLst>
            <pc:docMk/>
            <pc:sldMk cId="3001781443" sldId="390"/>
            <ac:picMk id="6" creationId="{BC8E5A4E-7DC2-054B-AD83-0E7E0716A20A}"/>
          </ac:picMkLst>
        </pc:picChg>
        <pc:picChg chg="add del mod">
          <ac:chgData name="Laura Amy Daīnes" userId="4c6a6cecbfa8f699" providerId="LiveId" clId="{83A65A40-E06C-D046-B3D2-925785DD949D}" dt="2021-03-10T11:38:43.576" v="10057" actId="478"/>
          <ac:picMkLst>
            <pc:docMk/>
            <pc:sldMk cId="3001781443" sldId="390"/>
            <ac:picMk id="8" creationId="{68AB1EAC-5D13-BB40-8E9B-E30F4ED8CD39}"/>
          </ac:picMkLst>
        </pc:picChg>
      </pc:sldChg>
      <pc:sldChg chg="addSp delSp modSp add del mod">
        <pc:chgData name="Laura Amy Daīnes" userId="4c6a6cecbfa8f699" providerId="LiveId" clId="{83A65A40-E06C-D046-B3D2-925785DD949D}" dt="2021-03-10T10:08:56.172" v="9751" actId="2696"/>
        <pc:sldMkLst>
          <pc:docMk/>
          <pc:sldMk cId="2529292765" sldId="391"/>
        </pc:sldMkLst>
        <pc:spChg chg="add del mod">
          <ac:chgData name="Laura Amy Daīnes" userId="4c6a6cecbfa8f699" providerId="LiveId" clId="{83A65A40-E06C-D046-B3D2-925785DD949D}" dt="2021-03-07T17:27:13.478" v="8732" actId="478"/>
          <ac:spMkLst>
            <pc:docMk/>
            <pc:sldMk cId="2529292765" sldId="391"/>
            <ac:spMk id="3" creationId="{968C7234-CA4E-C542-BFDB-6E01999CE690}"/>
          </ac:spMkLst>
        </pc:spChg>
        <pc:spChg chg="del mod">
          <ac:chgData name="Laura Amy Daīnes" userId="4c6a6cecbfa8f699" providerId="LiveId" clId="{83A65A40-E06C-D046-B3D2-925785DD949D}" dt="2021-03-07T17:27:18.180" v="8735" actId="478"/>
          <ac:spMkLst>
            <pc:docMk/>
            <pc:sldMk cId="2529292765" sldId="391"/>
            <ac:spMk id="4" creationId="{1918D916-FD36-6C4A-99A5-DB6F8C5715A5}"/>
          </ac:spMkLst>
        </pc:spChg>
        <pc:spChg chg="del">
          <ac:chgData name="Laura Amy Daīnes" userId="4c6a6cecbfa8f699" providerId="LiveId" clId="{83A65A40-E06C-D046-B3D2-925785DD949D}" dt="2021-03-07T17:27:15.580" v="8733" actId="478"/>
          <ac:spMkLst>
            <pc:docMk/>
            <pc:sldMk cId="2529292765" sldId="391"/>
            <ac:spMk id="18" creationId="{C04E7919-DF01-9246-9B43-62AB38EB9A78}"/>
          </ac:spMkLst>
        </pc:spChg>
        <pc:spChg chg="add mod">
          <ac:chgData name="Laura Amy Daīnes" userId="4c6a6cecbfa8f699" providerId="LiveId" clId="{83A65A40-E06C-D046-B3D2-925785DD949D}" dt="2021-03-07T18:03:13.444" v="9059" actId="1076"/>
          <ac:spMkLst>
            <pc:docMk/>
            <pc:sldMk cId="2529292765" sldId="391"/>
            <ac:spMk id="20" creationId="{19643843-B2D5-2240-A987-5D37D4A84829}"/>
          </ac:spMkLst>
        </pc:spChg>
        <pc:picChg chg="del">
          <ac:chgData name="Laura Amy Daīnes" userId="4c6a6cecbfa8f699" providerId="LiveId" clId="{83A65A40-E06C-D046-B3D2-925785DD949D}" dt="2021-03-07T17:27:10.414" v="8731" actId="478"/>
          <ac:picMkLst>
            <pc:docMk/>
            <pc:sldMk cId="2529292765" sldId="391"/>
            <ac:picMk id="6" creationId="{BC8E5A4E-7DC2-054B-AD83-0E7E0716A20A}"/>
          </ac:picMkLst>
        </pc:picChg>
        <pc:picChg chg="add mod">
          <ac:chgData name="Laura Amy Daīnes" userId="4c6a6cecbfa8f699" providerId="LiveId" clId="{83A65A40-E06C-D046-B3D2-925785DD949D}" dt="2021-03-07T18:48:28.062" v="9067" actId="1076"/>
          <ac:picMkLst>
            <pc:docMk/>
            <pc:sldMk cId="2529292765" sldId="391"/>
            <ac:picMk id="8" creationId="{8D041D6F-7784-AD4E-8097-48F9486E22E6}"/>
          </ac:picMkLst>
        </pc:picChg>
      </pc:sldChg>
      <pc:sldChg chg="addSp delSp modSp add mod">
        <pc:chgData name="Laura Amy Daīnes" userId="4c6a6cecbfa8f699" providerId="LiveId" clId="{83A65A40-E06C-D046-B3D2-925785DD949D}" dt="2021-03-07T18:52:41.400" v="9099" actId="1076"/>
        <pc:sldMkLst>
          <pc:docMk/>
          <pc:sldMk cId="2385391763" sldId="392"/>
        </pc:sldMkLst>
        <pc:spChg chg="add del mod">
          <ac:chgData name="Laura Amy Daīnes" userId="4c6a6cecbfa8f699" providerId="LiveId" clId="{83A65A40-E06C-D046-B3D2-925785DD949D}" dt="2021-03-07T17:28:01.028" v="8746" actId="478"/>
          <ac:spMkLst>
            <pc:docMk/>
            <pc:sldMk cId="2385391763" sldId="392"/>
            <ac:spMk id="3" creationId="{369AC88D-313E-7A43-A740-D9D59A7558F9}"/>
          </ac:spMkLst>
        </pc:spChg>
        <pc:spChg chg="del">
          <ac:chgData name="Laura Amy Daīnes" userId="4c6a6cecbfa8f699" providerId="LiveId" clId="{83A65A40-E06C-D046-B3D2-925785DD949D}" dt="2021-03-07T17:28:02.780" v="8747" actId="478"/>
          <ac:spMkLst>
            <pc:docMk/>
            <pc:sldMk cId="2385391763" sldId="392"/>
            <ac:spMk id="4" creationId="{1918D916-FD36-6C4A-99A5-DB6F8C5715A5}"/>
          </ac:spMkLst>
        </pc:spChg>
        <pc:spChg chg="del">
          <ac:chgData name="Laura Amy Daīnes" userId="4c6a6cecbfa8f699" providerId="LiveId" clId="{83A65A40-E06C-D046-B3D2-925785DD949D}" dt="2021-03-07T17:28:05.066" v="8748" actId="478"/>
          <ac:spMkLst>
            <pc:docMk/>
            <pc:sldMk cId="2385391763" sldId="392"/>
            <ac:spMk id="18" creationId="{C04E7919-DF01-9246-9B43-62AB38EB9A78}"/>
          </ac:spMkLst>
        </pc:spChg>
        <pc:spChg chg="add mod">
          <ac:chgData name="Laura Amy Daīnes" userId="4c6a6cecbfa8f699" providerId="LiveId" clId="{83A65A40-E06C-D046-B3D2-925785DD949D}" dt="2021-03-07T17:28:06.044" v="8749"/>
          <ac:spMkLst>
            <pc:docMk/>
            <pc:sldMk cId="2385391763" sldId="392"/>
            <ac:spMk id="20" creationId="{C429096F-8569-2340-A02F-9F10BC6695C8}"/>
          </ac:spMkLst>
        </pc:spChg>
        <pc:picChg chg="del">
          <ac:chgData name="Laura Amy Daīnes" userId="4c6a6cecbfa8f699" providerId="LiveId" clId="{83A65A40-E06C-D046-B3D2-925785DD949D}" dt="2021-03-07T17:27:58.591" v="8745" actId="478"/>
          <ac:picMkLst>
            <pc:docMk/>
            <pc:sldMk cId="2385391763" sldId="392"/>
            <ac:picMk id="6" creationId="{BC8E5A4E-7DC2-054B-AD83-0E7E0716A20A}"/>
          </ac:picMkLst>
        </pc:picChg>
        <pc:picChg chg="add mod">
          <ac:chgData name="Laura Amy Daīnes" userId="4c6a6cecbfa8f699" providerId="LiveId" clId="{83A65A40-E06C-D046-B3D2-925785DD949D}" dt="2021-03-07T18:52:41.400" v="9099" actId="1076"/>
          <ac:picMkLst>
            <pc:docMk/>
            <pc:sldMk cId="2385391763" sldId="392"/>
            <ac:picMk id="8" creationId="{DFBD34A0-C829-8046-8790-7EF785D04527}"/>
          </ac:picMkLst>
        </pc:picChg>
      </pc:sldChg>
      <pc:sldChg chg="modSp add mod">
        <pc:chgData name="Laura Amy Daīnes" userId="4c6a6cecbfa8f699" providerId="LiveId" clId="{83A65A40-E06C-D046-B3D2-925785DD949D}" dt="2021-03-10T09:59:11.055" v="9721" actId="20577"/>
        <pc:sldMkLst>
          <pc:docMk/>
          <pc:sldMk cId="2561883414" sldId="393"/>
        </pc:sldMkLst>
        <pc:spChg chg="mod">
          <ac:chgData name="Laura Amy Daīnes" userId="4c6a6cecbfa8f699" providerId="LiveId" clId="{83A65A40-E06C-D046-B3D2-925785DD949D}" dt="2021-03-10T09:59:11.055" v="9721" actId="20577"/>
          <ac:spMkLst>
            <pc:docMk/>
            <pc:sldMk cId="2561883414" sldId="393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22:26.676" v="8656" actId="20577"/>
          <ac:spMkLst>
            <pc:docMk/>
            <pc:sldMk cId="2561883414" sldId="393"/>
            <ac:spMk id="7" creationId="{9CB19B06-1BBC-4341-8684-4F6C68DAA816}"/>
          </ac:spMkLst>
        </pc:spChg>
      </pc:sldChg>
      <pc:sldChg chg="addSp delSp modSp add mod ord">
        <pc:chgData name="Laura Amy Daīnes" userId="4c6a6cecbfa8f699" providerId="LiveId" clId="{83A65A40-E06C-D046-B3D2-925785DD949D}" dt="2021-03-12T08:29:56.998" v="10157" actId="20577"/>
        <pc:sldMkLst>
          <pc:docMk/>
          <pc:sldMk cId="608129350" sldId="394"/>
        </pc:sldMkLst>
        <pc:spChg chg="mod">
          <ac:chgData name="Laura Amy Daīnes" userId="4c6a6cecbfa8f699" providerId="LiveId" clId="{83A65A40-E06C-D046-B3D2-925785DD949D}" dt="2021-03-12T08:29:56.998" v="10157" actId="20577"/>
          <ac:spMkLst>
            <pc:docMk/>
            <pc:sldMk cId="608129350" sldId="394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7:28:51.029" v="8757"/>
          <ac:spMkLst>
            <pc:docMk/>
            <pc:sldMk cId="608129350" sldId="394"/>
            <ac:spMk id="5" creationId="{AF7BB492-F951-2B46-9F97-263D5865F45C}"/>
          </ac:spMkLst>
        </pc:spChg>
        <pc:spChg chg="add del mod">
          <ac:chgData name="Laura Amy Daīnes" userId="4c6a6cecbfa8f699" providerId="LiveId" clId="{83A65A40-E06C-D046-B3D2-925785DD949D}" dt="2021-03-07T17:28:30.184" v="8754"/>
          <ac:spMkLst>
            <pc:docMk/>
            <pc:sldMk cId="608129350" sldId="394"/>
            <ac:spMk id="6" creationId="{889B3F86-A21F-314C-90A9-E58A19DED5A9}"/>
          </ac:spMkLst>
        </pc:spChg>
        <pc:spChg chg="mod">
          <ac:chgData name="Laura Amy Daīnes" userId="4c6a6cecbfa8f699" providerId="LiveId" clId="{83A65A40-E06C-D046-B3D2-925785DD949D}" dt="2021-03-10T10:13:22.772" v="9805" actId="20577"/>
          <ac:spMkLst>
            <pc:docMk/>
            <pc:sldMk cId="608129350" sldId="394"/>
            <ac:spMk id="8" creationId="{388245D4-0D99-DB4B-A763-E5F8969F659A}"/>
          </ac:spMkLst>
        </pc:spChg>
      </pc:sldChg>
      <pc:sldChg chg="modSp add del mod">
        <pc:chgData name="Laura Amy Daīnes" userId="4c6a6cecbfa8f699" providerId="LiveId" clId="{83A65A40-E06C-D046-B3D2-925785DD949D}" dt="2021-03-10T10:17:39.765" v="9814" actId="2696"/>
        <pc:sldMkLst>
          <pc:docMk/>
          <pc:sldMk cId="2862529712" sldId="395"/>
        </pc:sldMkLst>
        <pc:spChg chg="mod">
          <ac:chgData name="Laura Amy Daīnes" userId="4c6a6cecbfa8f699" providerId="LiveId" clId="{83A65A40-E06C-D046-B3D2-925785DD949D}" dt="2021-03-10T10:17:18.138" v="9809" actId="21"/>
          <ac:spMkLst>
            <pc:docMk/>
            <pc:sldMk cId="2862529712" sldId="395"/>
            <ac:spMk id="3" creationId="{99FED7C8-9E1B-374F-851A-D2FF8421207C}"/>
          </ac:spMkLst>
        </pc:spChg>
        <pc:spChg chg="mod">
          <ac:chgData name="Laura Amy Daīnes" userId="4c6a6cecbfa8f699" providerId="LiveId" clId="{83A65A40-E06C-D046-B3D2-925785DD949D}" dt="2021-03-07T18:51:00.501" v="9087" actId="20577"/>
          <ac:spMkLst>
            <pc:docMk/>
            <pc:sldMk cId="2862529712" sldId="395"/>
            <ac:spMk id="7" creationId="{9CB19B06-1BBC-4341-8684-4F6C68DAA816}"/>
          </ac:spMkLst>
        </pc:spChg>
      </pc:sldChg>
      <pc:sldChg chg="addSp delSp modSp new mod ord">
        <pc:chgData name="Laura Amy Daīnes" userId="4c6a6cecbfa8f699" providerId="LiveId" clId="{83A65A40-E06C-D046-B3D2-925785DD949D}" dt="2021-03-10T11:58:15.396" v="10126" actId="1076"/>
        <pc:sldMkLst>
          <pc:docMk/>
          <pc:sldMk cId="4146929111" sldId="396"/>
        </pc:sldMkLst>
        <pc:picChg chg="add del mod">
          <ac:chgData name="Laura Amy Daīnes" userId="4c6a6cecbfa8f699" providerId="LiveId" clId="{83A65A40-E06C-D046-B3D2-925785DD949D}" dt="2021-03-10T11:44:18.931" v="10097" actId="478"/>
          <ac:picMkLst>
            <pc:docMk/>
            <pc:sldMk cId="4146929111" sldId="396"/>
            <ac:picMk id="4" creationId="{A0EBE1C8-5C48-5743-A9F4-2BDD7A3DA84C}"/>
          </ac:picMkLst>
        </pc:picChg>
        <pc:picChg chg="add mod">
          <ac:chgData name="Laura Amy Daīnes" userId="4c6a6cecbfa8f699" providerId="LiveId" clId="{83A65A40-E06C-D046-B3D2-925785DD949D}" dt="2021-03-10T11:58:15.396" v="10126" actId="1076"/>
          <ac:picMkLst>
            <pc:docMk/>
            <pc:sldMk cId="4146929111" sldId="396"/>
            <ac:picMk id="5" creationId="{7DCCD532-55C9-D342-BB70-F4680AE6DDE6}"/>
          </ac:picMkLst>
        </pc:picChg>
      </pc:sldChg>
      <pc:sldChg chg="addSp delSp modSp new mod">
        <pc:chgData name="Laura Amy Daīnes" userId="4c6a6cecbfa8f699" providerId="LiveId" clId="{83A65A40-E06C-D046-B3D2-925785DD949D}" dt="2021-03-10T11:24:28.733" v="9987" actId="14100"/>
        <pc:sldMkLst>
          <pc:docMk/>
          <pc:sldMk cId="1068130380" sldId="397"/>
        </pc:sldMkLst>
        <pc:picChg chg="add del mod">
          <ac:chgData name="Laura Amy Daīnes" userId="4c6a6cecbfa8f699" providerId="LiveId" clId="{83A65A40-E06C-D046-B3D2-925785DD949D}" dt="2021-03-10T11:23:48.505" v="9980" actId="478"/>
          <ac:picMkLst>
            <pc:docMk/>
            <pc:sldMk cId="1068130380" sldId="397"/>
            <ac:picMk id="4" creationId="{1DDFEE63-6BD1-804C-BEFB-1444078036AD}"/>
          </ac:picMkLst>
        </pc:picChg>
        <pc:picChg chg="add mod">
          <ac:chgData name="Laura Amy Daīnes" userId="4c6a6cecbfa8f699" providerId="LiveId" clId="{83A65A40-E06C-D046-B3D2-925785DD949D}" dt="2021-03-10T11:24:28.733" v="9987" actId="14100"/>
          <ac:picMkLst>
            <pc:docMk/>
            <pc:sldMk cId="1068130380" sldId="397"/>
            <ac:picMk id="5" creationId="{360D3E33-3681-5843-9E38-882B2C6FBA8F}"/>
          </ac:picMkLst>
        </pc:picChg>
      </pc:sldChg>
      <pc:sldChg chg="modSp add del mod ord">
        <pc:chgData name="Laura Amy Daīnes" userId="4c6a6cecbfa8f699" providerId="LiveId" clId="{83A65A40-E06C-D046-B3D2-925785DD949D}" dt="2021-03-10T10:13:27.669" v="9806" actId="2696"/>
        <pc:sldMkLst>
          <pc:docMk/>
          <pc:sldMk cId="1339476713" sldId="398"/>
        </pc:sldMkLst>
        <pc:spChg chg="mod">
          <ac:chgData name="Laura Amy Daīnes" userId="4c6a6cecbfa8f699" providerId="LiveId" clId="{83A65A40-E06C-D046-B3D2-925785DD949D}" dt="2021-03-10T08:19:24.071" v="9528" actId="20577"/>
          <ac:spMkLst>
            <pc:docMk/>
            <pc:sldMk cId="1339476713" sldId="398"/>
            <ac:spMk id="3" creationId="{99FED7C8-9E1B-374F-851A-D2FF8421207C}"/>
          </ac:spMkLst>
        </pc:spChg>
      </pc:sldChg>
      <pc:sldMasterChg chg="del delSldLayout">
        <pc:chgData name="Laura Amy Daīnes" userId="4c6a6cecbfa8f699" providerId="LiveId" clId="{83A65A40-E06C-D046-B3D2-925785DD949D}" dt="2021-03-07T17:02:48.517" v="8482" actId="2696"/>
        <pc:sldMasterMkLst>
          <pc:docMk/>
          <pc:sldMasterMk cId="999298019" sldId="2147483815"/>
        </pc:sldMasterMkLst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756458060" sldId="2147483816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3023380755" sldId="2147483817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382932960" sldId="2147483818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3053914819" sldId="2147483819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1158785129" sldId="2147483820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294672666" sldId="2147483821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2505360030" sldId="2147483822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1840458348" sldId="2147483823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725460136" sldId="2147483824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1735952508" sldId="2147483825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1532611797" sldId="2147483826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2567806555" sldId="2147483827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2731529470" sldId="2147483828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1081482870" sldId="2147483829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70039800" sldId="2147483830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922946633" sldId="2147483831"/>
          </pc:sldLayoutMkLst>
        </pc:sldLayoutChg>
        <pc:sldLayoutChg chg="del">
          <pc:chgData name="Laura Amy Daīnes" userId="4c6a6cecbfa8f699" providerId="LiveId" clId="{83A65A40-E06C-D046-B3D2-925785DD949D}" dt="2021-03-07T17:02:48.517" v="8482" actId="2696"/>
          <pc:sldLayoutMkLst>
            <pc:docMk/>
            <pc:sldMasterMk cId="999298019" sldId="2147483815"/>
            <pc:sldLayoutMk cId="419179184" sldId="2147483832"/>
          </pc:sldLayoutMkLst>
        </pc:sldLayoutChg>
      </pc:sldMasterChg>
      <pc:sldMasterChg chg="del delSldLayout">
        <pc:chgData name="Laura Amy Daīnes" userId="4c6a6cecbfa8f699" providerId="LiveId" clId="{83A65A40-E06C-D046-B3D2-925785DD949D}" dt="2021-03-07T17:06:41.565" v="8546" actId="2696"/>
        <pc:sldMasterMkLst>
          <pc:docMk/>
          <pc:sldMasterMk cId="1690628112" sldId="2147483815"/>
        </pc:sldMasterMkLst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3271056057" sldId="2147483816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4103193787" sldId="2147483817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1794248835" sldId="2147483818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219962146" sldId="2147483819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1762179381" sldId="2147483820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1099333406" sldId="2147483821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4237554964" sldId="2147483822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2397148506" sldId="2147483823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997236528" sldId="2147483824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2266274751" sldId="2147483825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485894596" sldId="2147483826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2658417673" sldId="2147483827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2423710736" sldId="2147483828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3008707822" sldId="2147483829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1738467004" sldId="2147483830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3657131223" sldId="2147483831"/>
          </pc:sldLayoutMkLst>
        </pc:sldLayoutChg>
        <pc:sldLayoutChg chg="del">
          <pc:chgData name="Laura Amy Daīnes" userId="4c6a6cecbfa8f699" providerId="LiveId" clId="{83A65A40-E06C-D046-B3D2-925785DD949D}" dt="2021-03-07T17:06:41.565" v="8546" actId="2696"/>
          <pc:sldLayoutMkLst>
            <pc:docMk/>
            <pc:sldMasterMk cId="1690628112" sldId="2147483815"/>
            <pc:sldLayoutMk cId="2510092625" sldId="2147483832"/>
          </pc:sldLayoutMkLst>
        </pc:sldLayoutChg>
      </pc:sldMasterChg>
      <pc:sldMasterChg chg="del delSldLayout">
        <pc:chgData name="Laura Amy Daīnes" userId="4c6a6cecbfa8f699" providerId="LiveId" clId="{83A65A40-E06C-D046-B3D2-925785DD949D}" dt="2021-03-07T17:03:51.974" v="8522" actId="2696"/>
        <pc:sldMasterMkLst>
          <pc:docMk/>
          <pc:sldMasterMk cId="2081997303" sldId="2147483815"/>
        </pc:sldMasterMkLst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842593315" sldId="2147483816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2195669634" sldId="2147483817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705095886" sldId="2147483818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1156496085" sldId="2147483819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4281198531" sldId="2147483820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2147185222" sldId="2147483821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3153641169" sldId="2147483822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3075391595" sldId="2147483823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1192483118" sldId="2147483824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3066998699" sldId="2147483825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188990884" sldId="2147483826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3702124291" sldId="2147483827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2308864905" sldId="2147483828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4022988859" sldId="2147483829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2630048901" sldId="2147483830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2338009052" sldId="2147483831"/>
          </pc:sldLayoutMkLst>
        </pc:sldLayoutChg>
        <pc:sldLayoutChg chg="del">
          <pc:chgData name="Laura Amy Daīnes" userId="4c6a6cecbfa8f699" providerId="LiveId" clId="{83A65A40-E06C-D046-B3D2-925785DD949D}" dt="2021-03-07T17:03:51.974" v="8522" actId="2696"/>
          <pc:sldLayoutMkLst>
            <pc:docMk/>
            <pc:sldMasterMk cId="2081997303" sldId="2147483815"/>
            <pc:sldLayoutMk cId="1010037655" sldId="2147483832"/>
          </pc:sldLayoutMkLst>
        </pc:sldLayoutChg>
      </pc:sldMasterChg>
      <pc:sldMasterChg chg="del delSldLayout">
        <pc:chgData name="Laura Amy Daīnes" userId="4c6a6cecbfa8f699" providerId="LiveId" clId="{83A65A40-E06C-D046-B3D2-925785DD949D}" dt="2021-03-07T17:01:23.315" v="8436" actId="2696"/>
        <pc:sldMasterMkLst>
          <pc:docMk/>
          <pc:sldMasterMk cId="2740020122" sldId="2147483833"/>
        </pc:sldMasterMkLst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4073362865" sldId="2147483834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2757018633" sldId="2147483835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4226930517" sldId="2147483836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793344297" sldId="2147483837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1825314584" sldId="2147483838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4095181184" sldId="2147483839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3584145005" sldId="2147483840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1978458131" sldId="2147483841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2450842143" sldId="2147483842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3235070506" sldId="2147483843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2325004887" sldId="2147483844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3967563686" sldId="2147483845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2857507752" sldId="2147483846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3258239837" sldId="2147483847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3127291642" sldId="2147483848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1711584232" sldId="2147483849"/>
          </pc:sldLayoutMkLst>
        </pc:sldLayoutChg>
        <pc:sldLayoutChg chg="del">
          <pc:chgData name="Laura Amy Daīnes" userId="4c6a6cecbfa8f699" providerId="LiveId" clId="{83A65A40-E06C-D046-B3D2-925785DD949D}" dt="2021-03-07T17:01:23.315" v="8436" actId="2696"/>
          <pc:sldLayoutMkLst>
            <pc:docMk/>
            <pc:sldMasterMk cId="2740020122" sldId="2147483833"/>
            <pc:sldLayoutMk cId="4185023374" sldId="2147483850"/>
          </pc:sldLayoutMkLst>
        </pc:sldLayoutChg>
      </pc:sldMasterChg>
      <pc:sldMasterChg chg="del delSldLayout">
        <pc:chgData name="Laura Amy Daīnes" userId="4c6a6cecbfa8f699" providerId="LiveId" clId="{83A65A40-E06C-D046-B3D2-925785DD949D}" dt="2021-03-10T10:20:25.410" v="9846" actId="2696"/>
        <pc:sldMasterMkLst>
          <pc:docMk/>
          <pc:sldMasterMk cId="4092224825" sldId="2147483851"/>
        </pc:sldMasterMkLst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468117618" sldId="2147483852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1620813275" sldId="2147483853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1124397769" sldId="2147483854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1581781908" sldId="2147483855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2117021359" sldId="2147483856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1341306057" sldId="2147483857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594870454" sldId="2147483858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1938270390" sldId="2147483859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1933085094" sldId="2147483860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784287192" sldId="2147483861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3942831573" sldId="2147483862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3958501142" sldId="2147483863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3194073753" sldId="2147483864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2407354837" sldId="2147483865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2257576417" sldId="2147483866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2277181130" sldId="2147483867"/>
          </pc:sldLayoutMkLst>
        </pc:sldLayoutChg>
        <pc:sldLayoutChg chg="del">
          <pc:chgData name="Laura Amy Daīnes" userId="4c6a6cecbfa8f699" providerId="LiveId" clId="{83A65A40-E06C-D046-B3D2-925785DD949D}" dt="2021-03-10T10:20:25.410" v="9846" actId="2696"/>
          <pc:sldLayoutMkLst>
            <pc:docMk/>
            <pc:sldMasterMk cId="4092224825" sldId="2147483851"/>
            <pc:sldLayoutMk cId="2100312084" sldId="2147483868"/>
          </pc:sldLayoutMkLst>
        </pc:sldLayoutChg>
      </pc:sldMasterChg>
      <pc:sldMasterChg chg="del delSldLayout">
        <pc:chgData name="Laura Amy Daīnes" userId="4c6a6cecbfa8f699" providerId="LiveId" clId="{83A65A40-E06C-D046-B3D2-925785DD949D}" dt="2021-03-10T10:07:36.891" v="9732" actId="2696"/>
        <pc:sldMasterMkLst>
          <pc:docMk/>
          <pc:sldMasterMk cId="2631701606" sldId="2147483869"/>
        </pc:sldMasterMkLst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2319557318" sldId="2147483870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1658958736" sldId="2147483871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3446861283" sldId="2147483872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3191452118" sldId="2147483873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70147570" sldId="2147483874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2950864804" sldId="2147483875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3764638359" sldId="2147483876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2154365523" sldId="2147483877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3723629319" sldId="2147483878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302874450" sldId="2147483879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439749084" sldId="2147483880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250287066" sldId="2147483881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3113195849" sldId="2147483882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343726460" sldId="2147483883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2139617917" sldId="2147483884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1570546773" sldId="2147483885"/>
          </pc:sldLayoutMkLst>
        </pc:sldLayoutChg>
        <pc:sldLayoutChg chg="del">
          <pc:chgData name="Laura Amy Daīnes" userId="4c6a6cecbfa8f699" providerId="LiveId" clId="{83A65A40-E06C-D046-B3D2-925785DD949D}" dt="2021-03-10T10:07:36.891" v="9732" actId="2696"/>
          <pc:sldLayoutMkLst>
            <pc:docMk/>
            <pc:sldMasterMk cId="2631701606" sldId="2147483869"/>
            <pc:sldLayoutMk cId="4134941586" sldId="2147483886"/>
          </pc:sldLayoutMkLst>
        </pc:sldLayoutChg>
      </pc:sldMasterChg>
      <pc:sldMasterChg chg="del delSldLayout">
        <pc:chgData name="Laura Amy Daīnes" userId="4c6a6cecbfa8f699" providerId="LiveId" clId="{83A65A40-E06C-D046-B3D2-925785DD949D}" dt="2021-03-10T10:07:54.117" v="9737" actId="2696"/>
        <pc:sldMasterMkLst>
          <pc:docMk/>
          <pc:sldMasterMk cId="2271904642" sldId="2147483905"/>
        </pc:sldMasterMkLst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3642428366" sldId="2147483906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1615068469" sldId="2147483907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3269534742" sldId="2147483908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1752398855" sldId="2147483909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2650369170" sldId="2147483910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666286763" sldId="2147483911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4058277541" sldId="2147483912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4196207065" sldId="2147483913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317558897" sldId="2147483914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2376218408" sldId="2147483915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1453954523" sldId="2147483916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1497980776" sldId="2147483917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2407029593" sldId="2147483918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2014302747" sldId="2147483919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935836847" sldId="2147483920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98483582" sldId="2147483921"/>
          </pc:sldLayoutMkLst>
        </pc:sldLayoutChg>
        <pc:sldLayoutChg chg="del">
          <pc:chgData name="Laura Amy Daīnes" userId="4c6a6cecbfa8f699" providerId="LiveId" clId="{83A65A40-E06C-D046-B3D2-925785DD949D}" dt="2021-03-10T10:07:54.117" v="9737" actId="2696"/>
          <pc:sldLayoutMkLst>
            <pc:docMk/>
            <pc:sldMasterMk cId="2271904642" sldId="2147483905"/>
            <pc:sldLayoutMk cId="3542938061" sldId="2147483922"/>
          </pc:sldLayoutMkLst>
        </pc:sldLayoutChg>
      </pc:sldMasterChg>
      <pc:sldMasterChg chg="del delSldLayout">
        <pc:chgData name="Laura Amy Daīnes" userId="4c6a6cecbfa8f699" providerId="LiveId" clId="{83A65A40-E06C-D046-B3D2-925785DD949D}" dt="2021-03-10T10:20:55.679" v="9857" actId="2696"/>
        <pc:sldMasterMkLst>
          <pc:docMk/>
          <pc:sldMasterMk cId="607343401" sldId="2147483923"/>
        </pc:sldMasterMkLst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2532768792" sldId="2147483924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578361019" sldId="2147483925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3484455358" sldId="2147483926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4064068949" sldId="2147483927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1212487993" sldId="2147483928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2681928100" sldId="2147483929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2041551588" sldId="2147483930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1846470535" sldId="2147483931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3953329445" sldId="2147483932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78329225" sldId="2147483933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1912711607" sldId="2147483934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1484947098" sldId="2147483935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3641403744" sldId="2147483936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454304380" sldId="2147483937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550318440" sldId="2147483938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1566004234" sldId="2147483939"/>
          </pc:sldLayoutMkLst>
        </pc:sldLayoutChg>
        <pc:sldLayoutChg chg="del">
          <pc:chgData name="Laura Amy Daīnes" userId="4c6a6cecbfa8f699" providerId="LiveId" clId="{83A65A40-E06C-D046-B3D2-925785DD949D}" dt="2021-03-10T10:20:55.679" v="9857" actId="2696"/>
          <pc:sldLayoutMkLst>
            <pc:docMk/>
            <pc:sldMasterMk cId="607343401" sldId="2147483923"/>
            <pc:sldLayoutMk cId="3332275099" sldId="2147483940"/>
          </pc:sldLayoutMkLst>
        </pc:sldLayoutChg>
      </pc:sldMasterChg>
      <pc:sldMasterChg chg="del delSldLayout">
        <pc:chgData name="Laura Amy Daīnes" userId="4c6a6cecbfa8f699" providerId="LiveId" clId="{83A65A40-E06C-D046-B3D2-925785DD949D}" dt="2021-03-10T12:00:27.753" v="10139" actId="2696"/>
        <pc:sldMasterMkLst>
          <pc:docMk/>
          <pc:sldMasterMk cId="930743765" sldId="2147483941"/>
        </pc:sldMasterMkLst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3893982660" sldId="2147483942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4134066316" sldId="2147483943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1339691398" sldId="2147483944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1061447309" sldId="2147483945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2257314687" sldId="2147483946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2842730570" sldId="2147483947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2552614689" sldId="2147483948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3846501774" sldId="2147483949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2078723952" sldId="2147483950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2993001214" sldId="2147483951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4014150152" sldId="2147483952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2137295715" sldId="2147483953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3518373851" sldId="2147483954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248881182" sldId="2147483955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4176179819" sldId="2147483956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3794173369" sldId="2147483957"/>
          </pc:sldLayoutMkLst>
        </pc:sldLayoutChg>
        <pc:sldLayoutChg chg="del">
          <pc:chgData name="Laura Amy Daīnes" userId="4c6a6cecbfa8f699" providerId="LiveId" clId="{83A65A40-E06C-D046-B3D2-925785DD949D}" dt="2021-03-10T12:00:27.753" v="10139" actId="2696"/>
          <pc:sldLayoutMkLst>
            <pc:docMk/>
            <pc:sldMasterMk cId="930743765" sldId="2147483941"/>
            <pc:sldLayoutMk cId="2586223057" sldId="2147483958"/>
          </pc:sldLayoutMkLst>
        </pc:sldLayoutChg>
      </pc:sldMasterChg>
      <pc:sldMasterChg chg="del delSldLayout">
        <pc:chgData name="Laura Amy Daīnes" userId="4c6a6cecbfa8f699" providerId="LiveId" clId="{83A65A40-E06C-D046-B3D2-925785DD949D}" dt="2021-03-10T10:08:32.714" v="9746" actId="2696"/>
        <pc:sldMasterMkLst>
          <pc:docMk/>
          <pc:sldMasterMk cId="1150158174" sldId="2147483959"/>
        </pc:sldMasterMkLst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2236591813" sldId="2147483960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2619173122" sldId="2147483961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852892757" sldId="2147483962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2045316676" sldId="2147483963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2293542089" sldId="2147483964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2793188189" sldId="2147483965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653040308" sldId="2147483966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2524389740" sldId="2147483967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138320725" sldId="2147483968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770023526" sldId="2147483969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4294600960" sldId="2147483970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2228611360" sldId="2147483971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279093803" sldId="2147483972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1670077502" sldId="2147483973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3587249889" sldId="2147483974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2516318298" sldId="2147483975"/>
          </pc:sldLayoutMkLst>
        </pc:sldLayoutChg>
        <pc:sldLayoutChg chg="del">
          <pc:chgData name="Laura Amy Daīnes" userId="4c6a6cecbfa8f699" providerId="LiveId" clId="{83A65A40-E06C-D046-B3D2-925785DD949D}" dt="2021-03-10T10:08:32.714" v="9746" actId="2696"/>
          <pc:sldLayoutMkLst>
            <pc:docMk/>
            <pc:sldMasterMk cId="1150158174" sldId="2147483959"/>
            <pc:sldLayoutMk cId="1440523176" sldId="2147483976"/>
          </pc:sldLayoutMkLst>
        </pc:sldLayoutChg>
      </pc:sldMasterChg>
      <pc:sldMasterChg chg="del delSldLayout">
        <pc:chgData name="Laura Amy Daīnes" userId="4c6a6cecbfa8f699" providerId="LiveId" clId="{83A65A40-E06C-D046-B3D2-925785DD949D}" dt="2021-03-07T18:02:59.323" v="9035" actId="2696"/>
        <pc:sldMasterMkLst>
          <pc:docMk/>
          <pc:sldMasterMk cId="477798323" sldId="2147484013"/>
        </pc:sldMasterMkLst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442497989" sldId="2147484014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3840815237" sldId="2147484015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3182518942" sldId="2147484016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2139451877" sldId="2147484017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128089745" sldId="2147484018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2170713460" sldId="2147484019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605285479" sldId="2147484020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4073594992" sldId="2147484021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4070614320" sldId="2147484022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2442225413" sldId="2147484023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70531553" sldId="2147484024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613981482" sldId="2147484025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286014970" sldId="2147484026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279995390" sldId="2147484027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1926533975" sldId="2147484028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2188508349" sldId="2147484029"/>
          </pc:sldLayoutMkLst>
        </pc:sldLayoutChg>
        <pc:sldLayoutChg chg="del">
          <pc:chgData name="Laura Amy Daīnes" userId="4c6a6cecbfa8f699" providerId="LiveId" clId="{83A65A40-E06C-D046-B3D2-925785DD949D}" dt="2021-03-07T18:02:59.323" v="9035" actId="2696"/>
          <pc:sldLayoutMkLst>
            <pc:docMk/>
            <pc:sldMasterMk cId="477798323" sldId="2147484013"/>
            <pc:sldLayoutMk cId="2341959638" sldId="2147484030"/>
          </pc:sldLayoutMkLst>
        </pc:sldLayoutChg>
      </pc:sldMasterChg>
      <pc:sldMasterChg chg="del delSldLayout">
        <pc:chgData name="Laura Amy Daīnes" userId="4c6a6cecbfa8f699" providerId="LiveId" clId="{83A65A40-E06C-D046-B3D2-925785DD949D}" dt="2021-03-10T10:17:39.765" v="9814" actId="2696"/>
        <pc:sldMasterMkLst>
          <pc:docMk/>
          <pc:sldMasterMk cId="97939270" sldId="2147484049"/>
        </pc:sldMasterMkLst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2944784251" sldId="2147484050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1080404921" sldId="2147484051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2557555244" sldId="2147484052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1056522228" sldId="2147484053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1305770449" sldId="2147484054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490637764" sldId="2147484055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526557036" sldId="2147484056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3125342996" sldId="2147484057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351680119" sldId="2147484058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1314718150" sldId="2147484059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1999018953" sldId="2147484060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1584457434" sldId="2147484061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3123428537" sldId="2147484062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3352876690" sldId="2147484063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3929957331" sldId="2147484064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1449823811" sldId="2147484065"/>
          </pc:sldLayoutMkLst>
        </pc:sldLayoutChg>
        <pc:sldLayoutChg chg="del">
          <pc:chgData name="Laura Amy Daīnes" userId="4c6a6cecbfa8f699" providerId="LiveId" clId="{83A65A40-E06C-D046-B3D2-925785DD949D}" dt="2021-03-10T10:17:39.765" v="9814" actId="2696"/>
          <pc:sldLayoutMkLst>
            <pc:docMk/>
            <pc:sldMasterMk cId="97939270" sldId="2147484049"/>
            <pc:sldLayoutMk cId="3460737298" sldId="214748406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AF416E-D5E0-DB4B-819D-41AF371B03DF}" type="datetimeFigureOut">
              <a:rPr lang="fr-FR" smtClean="0"/>
              <a:t>12/03/2021</a:t>
            </a:fld>
            <a:endParaRPr lang="fr-F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28499-1BAA-7542-B67D-DCCD87F4B7D5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5595863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10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0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0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0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7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8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4.xml"/></Relationships>
</file>

<file path=ppt/slideLayouts/_rels/slideLayout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5.xml"/></Relationships>
</file>

<file path=ppt/slideLayouts/_rels/slideLayout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8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8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6.xml"/></Relationships>
</file>

<file path=ppt/slideLayouts/_rels/slideLayout9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8" name="Rectangle 7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089390" y="1792223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/>
                </a:solidFill>
              </a:defRPr>
            </a:lvl1pPr>
          </a:lstStyle>
          <a:p>
            <a:fld id="{BF5A5590-6680-6149-9D2F-018155E0751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9592" y="3226820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0140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966674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6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6D8-4D84-F14E-867D-C8B5C5FA86B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4990802"/>
      </p:ext>
    </p:extLst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984E-7F1D-1240-9346-B3975C1D84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741119"/>
      </p:ext>
    </p:extLst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D4EF-59FF-9C49-BE35-D3907581826F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2258536"/>
      </p:ext>
    </p:extLst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4262-15F9-CC41-9C30-1FF9CCD4CF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839220"/>
      </p:ext>
    </p:extLst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F5A5590-6680-6149-9D2F-018155E0751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77261"/>
      </p:ext>
    </p:extLst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A726-C4BF-4C4A-B365-0C7D11321AF9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239794"/>
      </p:ext>
    </p:extLst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FBA7-2199-F245-930E-5ACCD31DCAE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2050490"/>
      </p:ext>
    </p:extLst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6C7B-51EF-294C-85A8-49C7917A098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8455516"/>
      </p:ext>
    </p:extLst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0E87-45DD-7449-95C3-98C3CA60B27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0646820"/>
      </p:ext>
    </p:extLst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5738-E781-CC4C-A195-5E5264C3F48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553148"/>
      </p:ext>
    </p:extLst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38F22-BF81-2F47-8DFB-CC72C6C4FD7D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417497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3416"/>
            <a:ext cx="8825659" cy="1379755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0193-B559-754D-B5BF-CE06AAF124A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4480274"/>
      </p:ext>
    </p:extLst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F92D-6E62-844C-B18F-58B91737B1B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2416252"/>
      </p:ext>
    </p:extLst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97A8-BF98-5E41-82EA-8B1D9FBF389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3739032"/>
      </p:ext>
    </p:extLst>
  </p:cSld>
  <p:clrMapOvr>
    <a:masterClrMapping/>
  </p:clrMapOvr>
</p:sldLayout>
</file>

<file path=ppt/slideLayouts/slideLayout1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6D8-4D84-F14E-867D-C8B5C5FA86B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238092"/>
      </p:ext>
    </p:extLst>
  </p:cSld>
  <p:clrMapOvr>
    <a:masterClrMapping/>
  </p:clrMapOvr>
</p:sldLayout>
</file>

<file path=ppt/slideLayouts/slideLayout1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0193-B559-754D-B5BF-CE06AAF124A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13890318"/>
      </p:ext>
    </p:extLst>
  </p:cSld>
  <p:clrMapOvr>
    <a:masterClrMapping/>
  </p:clrMapOvr>
</p:sldLayout>
</file>

<file path=ppt/slideLayouts/slideLayout1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1809514"/>
      </p:ext>
    </p:extLst>
  </p:cSld>
  <p:clrMapOvr>
    <a:masterClrMapping/>
  </p:clrMapOvr>
  <p:hf hdr="0" ftr="0" dt="0"/>
</p:sldLayout>
</file>

<file path=ppt/slideLayouts/slideLayout1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2A25-C41E-B143-90DC-0378B3B6809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6845720"/>
      </p:ext>
    </p:extLst>
  </p:cSld>
  <p:clrMapOvr>
    <a:masterClrMapping/>
  </p:clrMapOvr>
</p:sldLayout>
</file>

<file path=ppt/slideLayouts/slideLayout1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3746A-DAAC-A545-A3CF-7EF632A8F3BE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32464859"/>
      </p:ext>
    </p:extLst>
  </p:cSld>
  <p:clrMapOvr>
    <a:masterClrMapping/>
  </p:clrMapOvr>
</p:sldLayout>
</file>

<file path=ppt/slideLayouts/slideLayout1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984E-7F1D-1240-9346-B3975C1D84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7978486"/>
      </p:ext>
    </p:extLst>
  </p:cSld>
  <p:clrMapOvr>
    <a:masterClrMapping/>
  </p:clrMapOvr>
</p:sldLayout>
</file>

<file path=ppt/slideLayouts/slideLayout11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D4EF-59FF-9C49-BE35-D3907581826F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2230972"/>
      </p:ext>
    </p:extLst>
  </p:cSld>
  <p:clrMapOvr>
    <a:masterClrMapping/>
  </p:clrMapOvr>
</p:sldLayout>
</file>

<file path=ppt/slideLayouts/slideLayout1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4262-15F9-CC41-9C30-1FF9CCD4CF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196271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3" name="TextBox 12"/>
          <p:cNvSpPr txBox="1"/>
          <p:nvPr/>
        </p:nvSpPr>
        <p:spPr>
          <a:xfrm>
            <a:off x="9719438" y="2631815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”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98295" y="591093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/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0517"/>
            <a:ext cx="8453906" cy="2698249"/>
          </a:xfrm>
        </p:spPr>
        <p:txBody>
          <a:bodyPr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25772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E30A7-F939-9E4A-A55F-E13EB99633D9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2" name="Rectangle 3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9776455"/>
      </p:ext>
    </p:extLst>
  </p:cSld>
  <p:clrMapOvr>
    <a:masterClrMapping/>
  </p:clrMapOvr>
</p:sldLayout>
</file>

<file path=ppt/slideLayouts/slideLayout1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F5A5590-6680-6149-9D2F-018155E0751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8650036"/>
      </p:ext>
    </p:extLst>
  </p:cSld>
  <p:clrMapOvr>
    <a:masterClrMapping/>
  </p:clrMapOvr>
</p:sldLayout>
</file>

<file path=ppt/slideLayouts/slideLayout1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A726-C4BF-4C4A-B365-0C7D11321AF9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6816488"/>
      </p:ext>
    </p:extLst>
  </p:cSld>
  <p:clrMapOvr>
    <a:masterClrMapping/>
  </p:clrMapOvr>
</p:sldLayout>
</file>

<file path=ppt/slideLayouts/slideLayout1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FBA7-2199-F245-930E-5ACCD31DCAE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78139243"/>
      </p:ext>
    </p:extLst>
  </p:cSld>
  <p:clrMapOvr>
    <a:masterClrMapping/>
  </p:clrMapOvr>
</p:sldLayout>
</file>

<file path=ppt/slideLayouts/slideLayout1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6C7B-51EF-294C-85A8-49C7917A098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70846845"/>
      </p:ext>
    </p:extLst>
  </p:cSld>
  <p:clrMapOvr>
    <a:masterClrMapping/>
  </p:clrMapOvr>
</p:sldLayout>
</file>

<file path=ppt/slideLayouts/slideLayout1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0E87-45DD-7449-95C3-98C3CA60B27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8025356"/>
      </p:ext>
    </p:extLst>
  </p:cSld>
  <p:clrMapOvr>
    <a:masterClrMapping/>
  </p:clrMapOvr>
</p:sldLayout>
</file>

<file path=ppt/slideLayouts/slideLayout1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5738-E781-CC4C-A195-5E5264C3F48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3858687"/>
      </p:ext>
    </p:extLst>
  </p:cSld>
  <p:clrMapOvr>
    <a:masterClrMapping/>
  </p:clrMapOvr>
</p:sldLayout>
</file>

<file path=ppt/slideLayouts/slideLayout1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38F22-BF81-2F47-8DFB-CC72C6C4FD7D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9558017"/>
      </p:ext>
    </p:extLst>
  </p:cSld>
  <p:clrMapOvr>
    <a:masterClrMapping/>
  </p:clrMapOvr>
</p:sldLayout>
</file>

<file path=ppt/slideLayouts/slideLayout1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F92D-6E62-844C-B18F-58B91737B1B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2660217"/>
      </p:ext>
    </p:extLst>
  </p:cSld>
  <p:clrMapOvr>
    <a:masterClrMapping/>
  </p:clrMapOvr>
</p:sldLayout>
</file>

<file path=ppt/slideLayouts/slideLayout1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97A8-BF98-5E41-82EA-8B1D9FBF389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137066"/>
      </p:ext>
    </p:extLst>
  </p:cSld>
  <p:clrMapOvr>
    <a:masterClrMapping/>
  </p:clrMapOvr>
</p:sldLayout>
</file>

<file path=ppt/slideLayouts/slideLayout1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6D8-4D84-F14E-867D-C8B5C5FA86B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4054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33068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2A25-C41E-B143-90DC-0378B3B6809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6568449"/>
      </p:ext>
    </p:extLst>
  </p:cSld>
  <p:clrMapOvr>
    <a:masterClrMapping/>
  </p:clrMapOvr>
</p:sldLayout>
</file>

<file path=ppt/slideLayouts/slideLayout1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0193-B559-754D-B5BF-CE06AAF124A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5528051"/>
      </p:ext>
    </p:extLst>
  </p:cSld>
  <p:clrMapOvr>
    <a:masterClrMapping/>
  </p:clrMapOvr>
</p:sldLayout>
</file>

<file path=ppt/slideLayouts/slideLayout1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97364313"/>
      </p:ext>
    </p:extLst>
  </p:cSld>
  <p:clrMapOvr>
    <a:masterClrMapping/>
  </p:clrMapOvr>
  <p:hf hdr="0" ftr="0" dt="0"/>
</p:sldLayout>
</file>

<file path=ppt/slideLayouts/slideLayout1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2A25-C41E-B143-90DC-0378B3B6809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8826828"/>
      </p:ext>
    </p:extLst>
  </p:cSld>
  <p:clrMapOvr>
    <a:masterClrMapping/>
  </p:clrMapOvr>
</p:sldLayout>
</file>

<file path=ppt/slideLayouts/slideLayout1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3746A-DAAC-A545-A3CF-7EF632A8F3BE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3793416"/>
      </p:ext>
    </p:extLst>
  </p:cSld>
  <p:clrMapOvr>
    <a:masterClrMapping/>
  </p:clrMapOvr>
</p:sldLayout>
</file>

<file path=ppt/slideLayouts/slideLayout1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984E-7F1D-1240-9346-B3975C1D84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5723139"/>
      </p:ext>
    </p:extLst>
  </p:cSld>
  <p:clrMapOvr>
    <a:masterClrMapping/>
  </p:clrMapOvr>
</p:sldLayout>
</file>

<file path=ppt/slideLayouts/slideLayout1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D4EF-59FF-9C49-BE35-D3907581826F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4388882"/>
      </p:ext>
    </p:extLst>
  </p:cSld>
  <p:clrMapOvr>
    <a:masterClrMapping/>
  </p:clrMapOvr>
</p:sldLayout>
</file>

<file path=ppt/slideLayouts/slideLayout1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4262-15F9-CC41-9C30-1FF9CCD4CF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141138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17299"/>
            <a:ext cx="312916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93561"/>
            <a:ext cx="3129168" cy="283349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2"/>
            <a:ext cx="314538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93561"/>
            <a:ext cx="3145380" cy="283349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617299"/>
            <a:ext cx="3161029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93561"/>
            <a:ext cx="3164719" cy="28334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22" name="Straight Connector 21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1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3746A-DAAC-A545-A3CF-7EF632A8F3BE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042517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2" y="4532845"/>
            <a:ext cx="30504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3" y="5109107"/>
            <a:ext cx="3050437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72537" y="4532846"/>
            <a:ext cx="3046766" cy="651156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1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84002"/>
            <a:ext cx="3050438" cy="84305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4" y="4532847"/>
            <a:ext cx="3050438" cy="65115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4" y="5184001"/>
            <a:ext cx="3050437" cy="843054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8153" y="2603500"/>
            <a:ext cx="0" cy="3517594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1905" y="2603500"/>
            <a:ext cx="0" cy="34925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984E-7F1D-1240-9346-B3975C1D84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3496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73668"/>
            <a:ext cx="8825660" cy="706964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D4EF-59FF-9C49-BE35-D3907581826F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07624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Rectangle 7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8"/>
            <a:ext cx="1413933" cy="4748589"/>
          </a:xfr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8"/>
            <a:ext cx="6247546" cy="47485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4262-15F9-CC41-9C30-1FF9CCD4CF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16649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F5A5590-6680-6149-9D2F-018155E0751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48469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A726-C4BF-4C4A-B365-0C7D11321AF9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34322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A726-C4BF-4C4A-B365-0C7D11321AF9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78218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FBA7-2199-F245-930E-5ACCD31DCAE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312037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6C7B-51EF-294C-85A8-49C7917A098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081505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0E87-45DD-7449-95C3-98C3CA60B27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67717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5738-E781-CC4C-A195-5E5264C3F48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4696669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38F22-BF81-2F47-8DFB-CC72C6C4FD7D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64451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F92D-6E62-844C-B18F-58B91737B1B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545735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97A8-BF98-5E41-82EA-8B1D9FBF389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5121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6D8-4D84-F14E-867D-C8B5C5FA86B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017268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0193-B559-754D-B5BF-CE06AAF124A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920693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8523789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7645"/>
            <a:ext cx="4351023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8" y="2677644"/>
            <a:ext cx="3755379" cy="2283823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FBA7-2199-F245-930E-5ACCD31DCAE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5758865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2A25-C41E-B143-90DC-0378B3B6809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901283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3746A-DAAC-A545-A3CF-7EF632A8F3BE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992597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984E-7F1D-1240-9346-B3975C1D84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5896093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D4EF-59FF-9C49-BE35-D3907581826F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68546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4262-15F9-CC41-9C30-1FF9CCD4CF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175754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F5A5590-6680-6149-9D2F-018155E0751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647558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A726-C4BF-4C4A-B365-0C7D11321AF9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7663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FBA7-2199-F245-930E-5ACCD31DCAE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156507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6C7B-51EF-294C-85A8-49C7917A098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0777768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0E87-45DD-7449-95C3-98C3CA60B27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29981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6C7B-51EF-294C-85A8-49C7917A098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8733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5738-E781-CC4C-A195-5E5264C3F48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822881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38F22-BF81-2F47-8DFB-CC72C6C4FD7D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157591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F92D-6E62-844C-B18F-58B91737B1B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818633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97A8-BF98-5E41-82EA-8B1D9FBF389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456040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6D8-4D84-F14E-867D-C8B5C5FA86B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90277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0193-B559-754D-B5BF-CE06AAF124A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0447773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2610633"/>
      </p:ext>
    </p:extLst>
  </p:cSld>
  <p:clrMapOvr>
    <a:masterClrMapping/>
  </p:clrMapOvr>
  <p:hf hdr="0" ftr="0" dt="0"/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2A25-C41E-B143-90DC-0378B3B6809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790867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3746A-DAAC-A545-A3CF-7EF632A8F3BE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13439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984E-7F1D-1240-9346-B3975C1D84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71246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0" y="3179762"/>
            <a:ext cx="4825159" cy="2840039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0E87-45DD-7449-95C3-98C3CA60B27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5372964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D4EF-59FF-9C49-BE35-D3907581826F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3110069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4262-15F9-CC41-9C30-1FF9CCD4CF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45111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F5A5590-6680-6149-9D2F-018155E0751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1713961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A726-C4BF-4C4A-B365-0C7D11321AF9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6656994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FBA7-2199-F245-930E-5ACCD31DCAE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2059428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6C7B-51EF-294C-85A8-49C7917A098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7046739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0E87-45DD-7449-95C3-98C3CA60B27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811771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5738-E781-CC4C-A195-5E5264C3F48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7450358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38F22-BF81-2F47-8DFB-CC72C6C4FD7D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03443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F92D-6E62-844C-B18F-58B91737B1B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75584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5738-E781-CC4C-A195-5E5264C3F48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319312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97A8-BF98-5E41-82EA-8B1D9FBF389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764778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6D8-4D84-F14E-867D-C8B5C5FA86B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7937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0193-B559-754D-B5BF-CE06AAF124A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9386864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6670816"/>
      </p:ext>
    </p:extLst>
  </p:cSld>
  <p:clrMapOvr>
    <a:masterClrMapping/>
  </p:clrMapOvr>
  <p:hf hdr="0" ftr="0" dt="0"/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2A25-C41E-B143-90DC-0378B3B6809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672452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3746A-DAAC-A545-A3CF-7EF632A8F3BE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1206081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984E-7F1D-1240-9346-B3975C1D84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9320839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D4EF-59FF-9C49-BE35-D3907581826F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77454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4262-15F9-CC41-9C30-1FF9CCD4CF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20797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F5A5590-6680-6149-9D2F-018155E0751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382736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38F22-BF81-2F47-8DFB-CC72C6C4FD7D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7840881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A726-C4BF-4C4A-B365-0C7D11321AF9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771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FBA7-2199-F245-930E-5ACCD31DCAE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7943777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6C7B-51EF-294C-85A8-49C7917A098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8560247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0E87-45DD-7449-95C3-98C3CA60B27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0505936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5738-E781-CC4C-A195-5E5264C3F48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636398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38F22-BF81-2F47-8DFB-CC72C6C4FD7D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8642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F92D-6E62-844C-B18F-58B91737B1B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2116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97A8-BF98-5E41-82EA-8B1D9FBF389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596386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6D8-4D84-F14E-867D-C8B5C5FA86B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682138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0193-B559-754D-B5BF-CE06AAF124A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6845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295400"/>
            <a:ext cx="2793159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5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2895600"/>
            <a:ext cx="2793158" cy="312927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F92D-6E62-844C-B18F-58B91737B1B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5" name="Rectangle 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81270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4462639"/>
      </p:ext>
    </p:extLst>
  </p:cSld>
  <p:clrMapOvr>
    <a:masterClrMapping/>
  </p:clrMapOvr>
  <p:hf hdr="0" ftr="0" dt="0"/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2A25-C41E-B143-90DC-0378B3B6809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9168117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3746A-DAAC-A545-A3CF-7EF632A8F3BE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3574952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 anchor="ctr" anchorCtr="0"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5"/>
            <a:ext cx="3050438" cy="57626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2" y="2610916"/>
            <a:ext cx="2691242" cy="1584094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7"/>
            <a:ext cx="3050438" cy="91794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68865" y="5109108"/>
            <a:ext cx="3050438" cy="91257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3433" y="4532842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3433" y="5109107"/>
            <a:ext cx="3050438" cy="91794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245" y="2603500"/>
            <a:ext cx="1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807352" y="2603500"/>
            <a:ext cx="0" cy="3461811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48984E-7F1D-1240-9346-B3975C1D84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3829829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595033"/>
            <a:ext cx="8825659" cy="3424768"/>
          </a:xfrm>
        </p:spPr>
        <p:txBody>
          <a:bodyPr vert="eaVert" anchor="t" anchorCtr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C7D4EF-59FF-9C49-BE35-D3907581826F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4204876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5" name="Rectangle 14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Rectangle 12"/>
            <p:cNvSpPr/>
            <p:nvPr/>
          </p:nvSpPr>
          <p:spPr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6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76756" y="1278466"/>
            <a:ext cx="1441567" cy="4748591"/>
          </a:xfrm>
          <a:prstGeom prst="rect">
            <a:avLst/>
          </a:prstGeom>
        </p:spPr>
        <p:txBody>
          <a:bodyPr vert="eaVert" anchor="b" anchorCtr="0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5"/>
            <a:ext cx="6256025" cy="474859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944262-15F9-CC41-9C30-1FF9CCD4CF7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0" name="Rectangle 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25299"/>
      </p:ext>
    </p:extLst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Oval 1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Oval 11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  <a:prstGeom prst="rect">
            <a:avLst/>
          </a:prstGeom>
        </p:spPr>
        <p:txBody>
          <a:bodyPr anchor="b"/>
          <a:lstStyle>
            <a:lvl1pPr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 rot="5400000">
            <a:off x="10158984" y="1792224"/>
            <a:ext cx="990599" cy="304799"/>
          </a:xfrm>
        </p:spPr>
        <p:txBody>
          <a:bodyPr/>
          <a:lstStyle>
            <a:lvl1pPr algn="l">
              <a:defRPr b="0">
                <a:solidFill>
                  <a:schemeClr val="bg1"/>
                </a:solidFill>
              </a:defRPr>
            </a:lvl1pPr>
          </a:lstStyle>
          <a:p>
            <a:fld id="{BF5A5590-6680-6149-9D2F-018155E0751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 rot="5400000">
            <a:off x="8951976" y="3227832"/>
            <a:ext cx="3867912" cy="310896"/>
          </a:xfrm>
        </p:spPr>
        <p:txBody>
          <a:bodyPr/>
          <a:lstStyle>
            <a:lvl1pPr>
              <a:defRPr sz="1000" b="0"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1008" y="292608"/>
            <a:ext cx="838199" cy="767687"/>
          </a:xfrm>
        </p:spPr>
        <p:txBody>
          <a:bodyPr/>
          <a:lstStyle>
            <a:lvl1pPr>
              <a:defRPr sz="2800" b="0" i="0">
                <a:latin typeface="+mj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9293454"/>
      </p:ext>
    </p:extLst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9"/>
            <a:ext cx="8825659" cy="706964"/>
          </a:xfrm>
          <a:prstGeom prst="rect">
            <a:avLst/>
          </a:prstGeom>
        </p:spPr>
        <p:txBody>
          <a:bodyPr anchor="ctr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93A726-C4BF-4C4A-B365-0C7D11321AF9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824897"/>
      </p:ext>
    </p:extLst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Rectangle 8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7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679192"/>
            <a:ext cx="4343400" cy="2286000"/>
          </a:xfrm>
          <a:prstGeom prst="rect">
            <a:avLst/>
          </a:prstGeom>
        </p:spPr>
        <p:txBody>
          <a:bodyPr anchor="ctr" anchorCtr="0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4576" y="2679192"/>
            <a:ext cx="3758184" cy="2286000"/>
          </a:xfrm>
        </p:spPr>
        <p:txBody>
          <a:bodyPr anchor="ctr" anchorCtr="0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6FBA7-2199-F245-930E-5ACCD31DCAE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000" b="1"/>
            </a:lvl1pPr>
          </a:lstStyle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111438"/>
      </p:ext>
    </p:extLst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8032" cy="341630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76" y="2603500"/>
            <a:ext cx="4828032" cy="3416300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ED6C7B-51EF-294C-85A8-49C7917A0981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7306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60" cy="173566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97A8-BF98-5E41-82EA-8B1D9FBF389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373568"/>
      </p:ext>
    </p:extLst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69264"/>
            <a:ext cx="8825659" cy="704088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98448"/>
            <a:ext cx="4828032" cy="2843784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76" y="2606040"/>
            <a:ext cx="48280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1" y="3187921"/>
            <a:ext cx="4825160" cy="2854311"/>
          </a:xfrm>
        </p:spPr>
        <p:txBody>
          <a:bodyPr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FA0E87-45DD-7449-95C3-98C3CA60B273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9457021"/>
      </p:ext>
    </p:extLst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2144" y="969264"/>
            <a:ext cx="8825659" cy="704088"/>
          </a:xfrm>
          <a:prstGeom prst="rect">
            <a:avLst/>
          </a:prstGeo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4B5738-E781-CC4C-A195-5E5264C3F48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42466144"/>
      </p:ext>
    </p:extLst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1D38F22-BF81-2F47-8DFB-CC72C6C4FD7D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391851"/>
      </p:ext>
    </p:extLst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298448"/>
            <a:ext cx="2793159" cy="1597152"/>
          </a:xfrm>
          <a:prstGeom prst="rect">
            <a:avLst/>
          </a:prstGeo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79008" y="1447800"/>
            <a:ext cx="5195997" cy="4572000"/>
          </a:xfrm>
        </p:spPr>
        <p:txBody>
          <a:bodyPr anchor="ctr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3" y="3129280"/>
            <a:ext cx="2793159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6CF92D-6E62-844C-B18F-58B91737B1B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0496380"/>
      </p:ext>
    </p:extLst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Rectangle 7"/>
            <p:cNvSpPr/>
            <p:nvPr/>
          </p:nvSpPr>
          <p:spPr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9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693332"/>
            <a:ext cx="3860259" cy="173566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5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3197A8-BF98-5E41-82EA-8B1D9FBF389B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1425096"/>
      </p:ext>
    </p:extLst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8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7" y="4969927"/>
            <a:ext cx="8825657" cy="56673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7" y="553666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tx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5546D8-4D84-F14E-867D-C8B5C5FA86B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Rectangle 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3511026"/>
      </p:ext>
    </p:extLst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0" name="Rectangle 9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9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060704"/>
            <a:ext cx="8833104" cy="1371600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2144" y="3547872"/>
            <a:ext cx="8825659" cy="2478024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780193-B559-754D-B5BF-CE06AAF124A7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2434683"/>
      </p:ext>
    </p:extLst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6" name="Rectangle 1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4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7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2" name="TextBox 11"/>
          <p:cNvSpPr txBox="1"/>
          <p:nvPr/>
        </p:nvSpPr>
        <p:spPr bwMode="gray">
          <a:xfrm>
            <a:off x="898295" y="596767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 bwMode="gray">
          <a:xfrm>
            <a:off x="9715063" y="2629300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cs typeface="Arial"/>
              </a:defRPr>
            </a:lvl1pPr>
          </a:lstStyle>
          <a:p>
            <a:pPr lvl="0"/>
            <a:r>
              <a:rPr lang="en-US" sz="9600" dirty="0">
                <a:solidFill>
                  <a:schemeClr val="tx2">
                    <a:lumMod val="40000"/>
                    <a:lumOff val="60000"/>
                  </a:schemeClr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980517"/>
            <a:ext cx="8460983" cy="2698249"/>
          </a:xfrm>
          <a:prstGeom prst="rect">
            <a:avLst/>
          </a:prstGeom>
        </p:spPr>
        <p:txBody>
          <a:bodyPr anchor="ctr" anchorCtr="0"/>
          <a:lstStyle>
            <a:lvl1pPr>
              <a:defRPr sz="40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 bwMode="gray">
          <a:xfrm>
            <a:off x="1945945" y="3679987"/>
            <a:ext cx="7725772" cy="342174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1400" cap="small" dirty="0">
                <a:solidFill>
                  <a:schemeClr val="tx2">
                    <a:lumMod val="40000"/>
                    <a:lumOff val="60000"/>
                  </a:schemeClr>
                </a:solidFill>
                <a:latin typeface="+mn-lt"/>
              </a:defRPr>
            </a:lvl1pPr>
          </a:lstStyle>
          <a:p>
            <a:pPr marL="0" lvl="0" indent="0">
              <a:buNone/>
            </a:pPr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8"/>
            <a:ext cx="8825659" cy="997858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23" name="Rectangle 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0834199"/>
      </p:ext>
    </p:extLst>
  </p:cSld>
  <p:clrMapOvr>
    <a:masterClrMapping/>
  </p:clrMapOvr>
  <p:hf hdr="0" ftr="0" dt="0"/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3525"/>
            <a:ext cx="8865623" cy="1819656"/>
          </a:xfrm>
          <a:prstGeom prst="rect">
            <a:avLst/>
          </a:prstGeo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9200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352A25-C41E-B143-90DC-0378B3B68098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671372"/>
      </p:ext>
    </p:extLst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  <a:prstGeom prst="rect">
            <a:avLst/>
          </a:prstGeom>
        </p:spPr>
        <p:txBody>
          <a:bodyPr/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3129168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4" y="3179764"/>
            <a:ext cx="3129168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5380" cy="576261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4"/>
            <a:ext cx="3145380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6700" y="2595032"/>
            <a:ext cx="3161029" cy="58473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6700" y="3179764"/>
            <a:ext cx="3161029" cy="2847290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384991" y="2603500"/>
            <a:ext cx="32564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5824" y="2603500"/>
            <a:ext cx="0" cy="3423554"/>
          </a:xfrm>
          <a:prstGeom prst="line">
            <a:avLst/>
          </a:prstGeom>
          <a:ln w="12700" cmpd="sng">
            <a:solidFill>
              <a:schemeClr val="tx1">
                <a:lumMod val="75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F3746A-DAAC-A545-A3CF-7EF632A8F3BE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175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5.xml"/><Relationship Id="rId13" Type="http://schemas.openxmlformats.org/officeDocument/2006/relationships/slideLayout" Target="../slideLayouts/slideLayout30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9.xml"/><Relationship Id="rId17" Type="http://schemas.openxmlformats.org/officeDocument/2006/relationships/slideLayout" Target="../slideLayouts/slideLayout34.xml"/><Relationship Id="rId2" Type="http://schemas.openxmlformats.org/officeDocument/2006/relationships/slideLayout" Target="../slideLayouts/slideLayout19.xml"/><Relationship Id="rId16" Type="http://schemas.openxmlformats.org/officeDocument/2006/relationships/slideLayout" Target="../slideLayouts/slideLayout33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11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2.xml"/><Relationship Id="rId15" Type="http://schemas.openxmlformats.org/officeDocument/2006/relationships/slideLayout" Target="../slideLayouts/slideLayout32.xml"/><Relationship Id="rId10" Type="http://schemas.openxmlformats.org/officeDocument/2006/relationships/slideLayout" Target="../slideLayouts/slideLayout27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21.xml"/><Relationship Id="rId9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3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2.xml"/><Relationship Id="rId13" Type="http://schemas.openxmlformats.org/officeDocument/2006/relationships/slideLayout" Target="../slideLayouts/slideLayout47.xml"/><Relationship Id="rId18" Type="http://schemas.openxmlformats.org/officeDocument/2006/relationships/theme" Target="../theme/theme3.xml"/><Relationship Id="rId3" Type="http://schemas.openxmlformats.org/officeDocument/2006/relationships/slideLayout" Target="../slideLayouts/slideLayout37.xml"/><Relationship Id="rId7" Type="http://schemas.openxmlformats.org/officeDocument/2006/relationships/slideLayout" Target="../slideLayouts/slideLayout41.xml"/><Relationship Id="rId12" Type="http://schemas.openxmlformats.org/officeDocument/2006/relationships/slideLayout" Target="../slideLayouts/slideLayout46.xml"/><Relationship Id="rId17" Type="http://schemas.openxmlformats.org/officeDocument/2006/relationships/slideLayout" Target="../slideLayouts/slideLayout51.xml"/><Relationship Id="rId2" Type="http://schemas.openxmlformats.org/officeDocument/2006/relationships/slideLayout" Target="../slideLayouts/slideLayout36.xml"/><Relationship Id="rId16" Type="http://schemas.openxmlformats.org/officeDocument/2006/relationships/slideLayout" Target="../slideLayouts/slideLayout50.xml"/><Relationship Id="rId1" Type="http://schemas.openxmlformats.org/officeDocument/2006/relationships/slideLayout" Target="../slideLayouts/slideLayout35.xml"/><Relationship Id="rId6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45.xml"/><Relationship Id="rId5" Type="http://schemas.openxmlformats.org/officeDocument/2006/relationships/slideLayout" Target="../slideLayouts/slideLayout39.xml"/><Relationship Id="rId15" Type="http://schemas.openxmlformats.org/officeDocument/2006/relationships/slideLayout" Target="../slideLayouts/slideLayout49.xml"/><Relationship Id="rId10" Type="http://schemas.openxmlformats.org/officeDocument/2006/relationships/slideLayout" Target="../slideLayouts/slideLayout44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38.xml"/><Relationship Id="rId9" Type="http://schemas.openxmlformats.org/officeDocument/2006/relationships/slideLayout" Target="../slideLayouts/slideLayout43.xml"/><Relationship Id="rId14" Type="http://schemas.openxmlformats.org/officeDocument/2006/relationships/slideLayout" Target="../slideLayouts/slideLayout48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13" Type="http://schemas.openxmlformats.org/officeDocument/2006/relationships/slideLayout" Target="../slideLayouts/slideLayout64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12" Type="http://schemas.openxmlformats.org/officeDocument/2006/relationships/slideLayout" Target="../slideLayouts/slideLayout63.xml"/><Relationship Id="rId17" Type="http://schemas.openxmlformats.org/officeDocument/2006/relationships/slideLayout" Target="../slideLayouts/slideLayout68.xml"/><Relationship Id="rId2" Type="http://schemas.openxmlformats.org/officeDocument/2006/relationships/slideLayout" Target="../slideLayouts/slideLayout53.xml"/><Relationship Id="rId16" Type="http://schemas.openxmlformats.org/officeDocument/2006/relationships/slideLayout" Target="../slideLayouts/slideLayout67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slideLayout" Target="../slideLayouts/slideLayout62.xml"/><Relationship Id="rId5" Type="http://schemas.openxmlformats.org/officeDocument/2006/relationships/slideLayout" Target="../slideLayouts/slideLayout56.xml"/><Relationship Id="rId15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61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Relationship Id="rId14" Type="http://schemas.openxmlformats.org/officeDocument/2006/relationships/slideLayout" Target="../slideLayouts/slideLayout65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6.xml"/><Relationship Id="rId13" Type="http://schemas.openxmlformats.org/officeDocument/2006/relationships/slideLayout" Target="../slideLayouts/slideLayout81.xml"/><Relationship Id="rId18" Type="http://schemas.openxmlformats.org/officeDocument/2006/relationships/theme" Target="../theme/theme5.xml"/><Relationship Id="rId3" Type="http://schemas.openxmlformats.org/officeDocument/2006/relationships/slideLayout" Target="../slideLayouts/slideLayout71.xml"/><Relationship Id="rId7" Type="http://schemas.openxmlformats.org/officeDocument/2006/relationships/slideLayout" Target="../slideLayouts/slideLayout75.xml"/><Relationship Id="rId12" Type="http://schemas.openxmlformats.org/officeDocument/2006/relationships/slideLayout" Target="../slideLayouts/slideLayout80.xml"/><Relationship Id="rId17" Type="http://schemas.openxmlformats.org/officeDocument/2006/relationships/slideLayout" Target="../slideLayouts/slideLayout85.xml"/><Relationship Id="rId2" Type="http://schemas.openxmlformats.org/officeDocument/2006/relationships/slideLayout" Target="../slideLayouts/slideLayout70.xml"/><Relationship Id="rId16" Type="http://schemas.openxmlformats.org/officeDocument/2006/relationships/slideLayout" Target="../slideLayouts/slideLayout84.xml"/><Relationship Id="rId1" Type="http://schemas.openxmlformats.org/officeDocument/2006/relationships/slideLayout" Target="../slideLayouts/slideLayout69.xml"/><Relationship Id="rId6" Type="http://schemas.openxmlformats.org/officeDocument/2006/relationships/slideLayout" Target="../slideLayouts/slideLayout74.xml"/><Relationship Id="rId11" Type="http://schemas.openxmlformats.org/officeDocument/2006/relationships/slideLayout" Target="../slideLayouts/slideLayout79.xml"/><Relationship Id="rId5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83.xml"/><Relationship Id="rId10" Type="http://schemas.openxmlformats.org/officeDocument/2006/relationships/slideLayout" Target="../slideLayouts/slideLayout78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14" Type="http://schemas.openxmlformats.org/officeDocument/2006/relationships/slideLayout" Target="../slideLayouts/slideLayout8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93.xml"/><Relationship Id="rId13" Type="http://schemas.openxmlformats.org/officeDocument/2006/relationships/slideLayout" Target="../slideLayouts/slideLayout98.xml"/><Relationship Id="rId18" Type="http://schemas.openxmlformats.org/officeDocument/2006/relationships/theme" Target="../theme/theme6.xml"/><Relationship Id="rId3" Type="http://schemas.openxmlformats.org/officeDocument/2006/relationships/slideLayout" Target="../slideLayouts/slideLayout88.xml"/><Relationship Id="rId7" Type="http://schemas.openxmlformats.org/officeDocument/2006/relationships/slideLayout" Target="../slideLayouts/slideLayout92.xml"/><Relationship Id="rId12" Type="http://schemas.openxmlformats.org/officeDocument/2006/relationships/slideLayout" Target="../slideLayouts/slideLayout97.xml"/><Relationship Id="rId17" Type="http://schemas.openxmlformats.org/officeDocument/2006/relationships/slideLayout" Target="../slideLayouts/slideLayout102.xml"/><Relationship Id="rId2" Type="http://schemas.openxmlformats.org/officeDocument/2006/relationships/slideLayout" Target="../slideLayouts/slideLayout87.xml"/><Relationship Id="rId16" Type="http://schemas.openxmlformats.org/officeDocument/2006/relationships/slideLayout" Target="../slideLayouts/slideLayout101.xml"/><Relationship Id="rId1" Type="http://schemas.openxmlformats.org/officeDocument/2006/relationships/slideLayout" Target="../slideLayouts/slideLayout86.xml"/><Relationship Id="rId6" Type="http://schemas.openxmlformats.org/officeDocument/2006/relationships/slideLayout" Target="../slideLayouts/slideLayout91.xml"/><Relationship Id="rId11" Type="http://schemas.openxmlformats.org/officeDocument/2006/relationships/slideLayout" Target="../slideLayouts/slideLayout96.xml"/><Relationship Id="rId5" Type="http://schemas.openxmlformats.org/officeDocument/2006/relationships/slideLayout" Target="../slideLayouts/slideLayout90.xml"/><Relationship Id="rId15" Type="http://schemas.openxmlformats.org/officeDocument/2006/relationships/slideLayout" Target="../slideLayouts/slideLayout100.xml"/><Relationship Id="rId10" Type="http://schemas.openxmlformats.org/officeDocument/2006/relationships/slideLayout" Target="../slideLayouts/slideLayout95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89.xml"/><Relationship Id="rId9" Type="http://schemas.openxmlformats.org/officeDocument/2006/relationships/slideLayout" Target="../slideLayouts/slideLayout94.xml"/><Relationship Id="rId14" Type="http://schemas.openxmlformats.org/officeDocument/2006/relationships/slideLayout" Target="../slideLayouts/slideLayout99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0.xml"/><Relationship Id="rId13" Type="http://schemas.openxmlformats.org/officeDocument/2006/relationships/slideLayout" Target="../slideLayouts/slideLayout115.xml"/><Relationship Id="rId18" Type="http://schemas.openxmlformats.org/officeDocument/2006/relationships/theme" Target="../theme/theme7.xml"/><Relationship Id="rId3" Type="http://schemas.openxmlformats.org/officeDocument/2006/relationships/slideLayout" Target="../slideLayouts/slideLayout105.xml"/><Relationship Id="rId7" Type="http://schemas.openxmlformats.org/officeDocument/2006/relationships/slideLayout" Target="../slideLayouts/slideLayout109.xml"/><Relationship Id="rId12" Type="http://schemas.openxmlformats.org/officeDocument/2006/relationships/slideLayout" Target="../slideLayouts/slideLayout114.xml"/><Relationship Id="rId17" Type="http://schemas.openxmlformats.org/officeDocument/2006/relationships/slideLayout" Target="../slideLayouts/slideLayout119.xml"/><Relationship Id="rId2" Type="http://schemas.openxmlformats.org/officeDocument/2006/relationships/slideLayout" Target="../slideLayouts/slideLayout104.xml"/><Relationship Id="rId16" Type="http://schemas.openxmlformats.org/officeDocument/2006/relationships/slideLayout" Target="../slideLayouts/slideLayout118.xml"/><Relationship Id="rId1" Type="http://schemas.openxmlformats.org/officeDocument/2006/relationships/slideLayout" Target="../slideLayouts/slideLayout103.xml"/><Relationship Id="rId6" Type="http://schemas.openxmlformats.org/officeDocument/2006/relationships/slideLayout" Target="../slideLayouts/slideLayout108.xml"/><Relationship Id="rId11" Type="http://schemas.openxmlformats.org/officeDocument/2006/relationships/slideLayout" Target="../slideLayouts/slideLayout113.xml"/><Relationship Id="rId5" Type="http://schemas.openxmlformats.org/officeDocument/2006/relationships/slideLayout" Target="../slideLayouts/slideLayout107.xml"/><Relationship Id="rId15" Type="http://schemas.openxmlformats.org/officeDocument/2006/relationships/slideLayout" Target="../slideLayouts/slideLayout117.xml"/><Relationship Id="rId10" Type="http://schemas.openxmlformats.org/officeDocument/2006/relationships/slideLayout" Target="../slideLayouts/slideLayout112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06.xml"/><Relationship Id="rId9" Type="http://schemas.openxmlformats.org/officeDocument/2006/relationships/slideLayout" Target="../slideLayouts/slideLayout111.xml"/><Relationship Id="rId14" Type="http://schemas.openxmlformats.org/officeDocument/2006/relationships/slideLayout" Target="../slideLayouts/slideLayout116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7.xml"/><Relationship Id="rId13" Type="http://schemas.openxmlformats.org/officeDocument/2006/relationships/slideLayout" Target="../slideLayouts/slideLayout132.xml"/><Relationship Id="rId18" Type="http://schemas.openxmlformats.org/officeDocument/2006/relationships/theme" Target="../theme/theme8.xml"/><Relationship Id="rId3" Type="http://schemas.openxmlformats.org/officeDocument/2006/relationships/slideLayout" Target="../slideLayouts/slideLayout122.xml"/><Relationship Id="rId7" Type="http://schemas.openxmlformats.org/officeDocument/2006/relationships/slideLayout" Target="../slideLayouts/slideLayout126.xml"/><Relationship Id="rId12" Type="http://schemas.openxmlformats.org/officeDocument/2006/relationships/slideLayout" Target="../slideLayouts/slideLayout131.xml"/><Relationship Id="rId17" Type="http://schemas.openxmlformats.org/officeDocument/2006/relationships/slideLayout" Target="../slideLayouts/slideLayout136.xml"/><Relationship Id="rId2" Type="http://schemas.openxmlformats.org/officeDocument/2006/relationships/slideLayout" Target="../slideLayouts/slideLayout121.xml"/><Relationship Id="rId16" Type="http://schemas.openxmlformats.org/officeDocument/2006/relationships/slideLayout" Target="../slideLayouts/slideLayout135.xml"/><Relationship Id="rId1" Type="http://schemas.openxmlformats.org/officeDocument/2006/relationships/slideLayout" Target="../slideLayouts/slideLayout120.xml"/><Relationship Id="rId6" Type="http://schemas.openxmlformats.org/officeDocument/2006/relationships/slideLayout" Target="../slideLayouts/slideLayout125.xml"/><Relationship Id="rId11" Type="http://schemas.openxmlformats.org/officeDocument/2006/relationships/slideLayout" Target="../slideLayouts/slideLayout130.xml"/><Relationship Id="rId5" Type="http://schemas.openxmlformats.org/officeDocument/2006/relationships/slideLayout" Target="../slideLayouts/slideLayout124.xml"/><Relationship Id="rId15" Type="http://schemas.openxmlformats.org/officeDocument/2006/relationships/slideLayout" Target="../slideLayouts/slideLayout134.xml"/><Relationship Id="rId10" Type="http://schemas.openxmlformats.org/officeDocument/2006/relationships/slideLayout" Target="../slideLayouts/slideLayout129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123.xml"/><Relationship Id="rId9" Type="http://schemas.openxmlformats.org/officeDocument/2006/relationships/slideLayout" Target="../slideLayouts/slideLayout128.xml"/><Relationship Id="rId14" Type="http://schemas.openxmlformats.org/officeDocument/2006/relationships/slideLayout" Target="../slideLayouts/slideLayout1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6" name="Rectangle 25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3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2603500"/>
            <a:ext cx="8761412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0938" y="639406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28358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 b="1" i="0">
                <a:solidFill>
                  <a:schemeClr val="accent1"/>
                </a:solidFill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22" name="Rectangle 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9285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  <p:sldLayoutId id="2147483781" r:id="rId2"/>
    <p:sldLayoutId id="2147483782" r:id="rId3"/>
    <p:sldLayoutId id="2147483783" r:id="rId4"/>
    <p:sldLayoutId id="2147483784" r:id="rId5"/>
    <p:sldLayoutId id="2147483785" r:id="rId6"/>
    <p:sldLayoutId id="2147483786" r:id="rId7"/>
    <p:sldLayoutId id="2147483787" r:id="rId8"/>
    <p:sldLayoutId id="2147483788" r:id="rId9"/>
    <p:sldLayoutId id="2147483789" r:id="rId10"/>
    <p:sldLayoutId id="2147483790" r:id="rId11"/>
    <p:sldLayoutId id="2147483791" r:id="rId12"/>
    <p:sldLayoutId id="2147483792" r:id="rId13"/>
    <p:sldLayoutId id="2147483793" r:id="rId14"/>
    <p:sldLayoutId id="2147483794" r:id="rId15"/>
    <p:sldLayoutId id="2147483795" r:id="rId16"/>
    <p:sldLayoutId id="2147483796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3731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6" r:id="rId1"/>
    <p:sldLayoutId id="2147483817" r:id="rId2"/>
    <p:sldLayoutId id="2147483818" r:id="rId3"/>
    <p:sldLayoutId id="2147483819" r:id="rId4"/>
    <p:sldLayoutId id="2147483820" r:id="rId5"/>
    <p:sldLayoutId id="2147483821" r:id="rId6"/>
    <p:sldLayoutId id="2147483822" r:id="rId7"/>
    <p:sldLayoutId id="2147483823" r:id="rId8"/>
    <p:sldLayoutId id="2147483824" r:id="rId9"/>
    <p:sldLayoutId id="2147483825" r:id="rId10"/>
    <p:sldLayoutId id="2147483826" r:id="rId11"/>
    <p:sldLayoutId id="2147483827" r:id="rId12"/>
    <p:sldLayoutId id="2147483828" r:id="rId13"/>
    <p:sldLayoutId id="2147483829" r:id="rId14"/>
    <p:sldLayoutId id="2147483830" r:id="rId15"/>
    <p:sldLayoutId id="2147483831" r:id="rId16"/>
    <p:sldLayoutId id="214748383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93990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34" r:id="rId1"/>
    <p:sldLayoutId id="2147483835" r:id="rId2"/>
    <p:sldLayoutId id="2147483836" r:id="rId3"/>
    <p:sldLayoutId id="2147483837" r:id="rId4"/>
    <p:sldLayoutId id="2147483838" r:id="rId5"/>
    <p:sldLayoutId id="2147483839" r:id="rId6"/>
    <p:sldLayoutId id="2147483840" r:id="rId7"/>
    <p:sldLayoutId id="2147483841" r:id="rId8"/>
    <p:sldLayoutId id="2147483842" r:id="rId9"/>
    <p:sldLayoutId id="2147483843" r:id="rId10"/>
    <p:sldLayoutId id="2147483844" r:id="rId11"/>
    <p:sldLayoutId id="2147483845" r:id="rId12"/>
    <p:sldLayoutId id="2147483846" r:id="rId13"/>
    <p:sldLayoutId id="2147483847" r:id="rId14"/>
    <p:sldLayoutId id="2147483848" r:id="rId15"/>
    <p:sldLayoutId id="2147483849" r:id="rId16"/>
    <p:sldLayoutId id="2147483850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6556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90" r:id="rId3"/>
    <p:sldLayoutId id="2147483891" r:id="rId4"/>
    <p:sldLayoutId id="2147483892" r:id="rId5"/>
    <p:sldLayoutId id="2147483893" r:id="rId6"/>
    <p:sldLayoutId id="2147483894" r:id="rId7"/>
    <p:sldLayoutId id="2147483895" r:id="rId8"/>
    <p:sldLayoutId id="2147483896" r:id="rId9"/>
    <p:sldLayoutId id="2147483897" r:id="rId10"/>
    <p:sldLayoutId id="2147483898" r:id="rId11"/>
    <p:sldLayoutId id="2147483899" r:id="rId12"/>
    <p:sldLayoutId id="2147483900" r:id="rId13"/>
    <p:sldLayoutId id="2147483901" r:id="rId14"/>
    <p:sldLayoutId id="2147483902" r:id="rId15"/>
    <p:sldLayoutId id="2147483903" r:id="rId16"/>
    <p:sldLayoutId id="214748390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5563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78" r:id="rId1"/>
    <p:sldLayoutId id="2147483979" r:id="rId2"/>
    <p:sldLayoutId id="2147483980" r:id="rId3"/>
    <p:sldLayoutId id="2147483981" r:id="rId4"/>
    <p:sldLayoutId id="2147483982" r:id="rId5"/>
    <p:sldLayoutId id="2147483983" r:id="rId6"/>
    <p:sldLayoutId id="2147483984" r:id="rId7"/>
    <p:sldLayoutId id="2147483985" r:id="rId8"/>
    <p:sldLayoutId id="2147483986" r:id="rId9"/>
    <p:sldLayoutId id="2147483987" r:id="rId10"/>
    <p:sldLayoutId id="2147483988" r:id="rId11"/>
    <p:sldLayoutId id="2147483989" r:id="rId12"/>
    <p:sldLayoutId id="2147483990" r:id="rId13"/>
    <p:sldLayoutId id="2147483991" r:id="rId14"/>
    <p:sldLayoutId id="2147483992" r:id="rId15"/>
    <p:sldLayoutId id="2147483993" r:id="rId16"/>
    <p:sldLayoutId id="214748399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67609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96" r:id="rId1"/>
    <p:sldLayoutId id="2147483997" r:id="rId2"/>
    <p:sldLayoutId id="2147483998" r:id="rId3"/>
    <p:sldLayoutId id="2147483999" r:id="rId4"/>
    <p:sldLayoutId id="2147484000" r:id="rId5"/>
    <p:sldLayoutId id="2147484001" r:id="rId6"/>
    <p:sldLayoutId id="2147484002" r:id="rId7"/>
    <p:sldLayoutId id="2147484003" r:id="rId8"/>
    <p:sldLayoutId id="2147484004" r:id="rId9"/>
    <p:sldLayoutId id="2147484005" r:id="rId10"/>
    <p:sldLayoutId id="2147484006" r:id="rId11"/>
    <p:sldLayoutId id="2147484007" r:id="rId12"/>
    <p:sldLayoutId id="2147484008" r:id="rId13"/>
    <p:sldLayoutId id="2147484009" r:id="rId14"/>
    <p:sldLayoutId id="2147484010" r:id="rId15"/>
    <p:sldLayoutId id="2147484011" r:id="rId16"/>
    <p:sldLayoutId id="2147484012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6657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2" r:id="rId1"/>
    <p:sldLayoutId id="2147484033" r:id="rId2"/>
    <p:sldLayoutId id="2147484034" r:id="rId3"/>
    <p:sldLayoutId id="2147484035" r:id="rId4"/>
    <p:sldLayoutId id="2147484036" r:id="rId5"/>
    <p:sldLayoutId id="2147484037" r:id="rId6"/>
    <p:sldLayoutId id="2147484038" r:id="rId7"/>
    <p:sldLayoutId id="2147484039" r:id="rId8"/>
    <p:sldLayoutId id="2147484040" r:id="rId9"/>
    <p:sldLayoutId id="2147484041" r:id="rId10"/>
    <p:sldLayoutId id="2147484042" r:id="rId11"/>
    <p:sldLayoutId id="2147484043" r:id="rId12"/>
    <p:sldLayoutId id="2147484044" r:id="rId13"/>
    <p:sldLayoutId id="2147484045" r:id="rId14"/>
    <p:sldLayoutId id="2147484046" r:id="rId15"/>
    <p:sldLayoutId id="2147484047" r:id="rId16"/>
    <p:sldLayoutId id="2147484048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-1588" y="0"/>
            <a:ext cx="12193588" cy="6861555"/>
            <a:chOff x="-1588" y="0"/>
            <a:chExt cx="12193588" cy="6861555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108000"/>
                    <a:satMod val="164000"/>
                    <a:lumMod val="74000"/>
                  </a:schemeClr>
                  <a:schemeClr val="dk2">
                    <a:tint val="96000"/>
                    <a:hueMod val="88000"/>
                    <a:satMod val="140000"/>
                    <a:lumMod val="13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761412" y="18288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761412" y="5870955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-1588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7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0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2760" y="6391656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AD6172F-F61E-0347-A4D2-90F1C8047632}" type="datetime1">
              <a:rPr lang="fr-FR" smtClean="0"/>
              <a:t>12/03/2021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57784" y="6391656"/>
            <a:ext cx="3867912" cy="310896"/>
          </a:xfrm>
          <a:prstGeom prst="rect">
            <a:avLst/>
          </a:prstGeom>
        </p:spPr>
        <p:txBody>
          <a:bodyPr vert="horz" lIns="91440" tIns="45720" rIns="91440" bIns="45720" rtlCol="0" anchor="ctr" anchorCtr="0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9" name="Rectangle 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02111984F56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80708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68" r:id="rId1"/>
    <p:sldLayoutId id="2147484069" r:id="rId2"/>
    <p:sldLayoutId id="2147484070" r:id="rId3"/>
    <p:sldLayoutId id="2147484071" r:id="rId4"/>
    <p:sldLayoutId id="2147484072" r:id="rId5"/>
    <p:sldLayoutId id="2147484073" r:id="rId6"/>
    <p:sldLayoutId id="2147484074" r:id="rId7"/>
    <p:sldLayoutId id="2147484075" r:id="rId8"/>
    <p:sldLayoutId id="2147484076" r:id="rId9"/>
    <p:sldLayoutId id="2147484077" r:id="rId10"/>
    <p:sldLayoutId id="2147484078" r:id="rId11"/>
    <p:sldLayoutId id="2147484079" r:id="rId12"/>
    <p:sldLayoutId id="2147484080" r:id="rId13"/>
    <p:sldLayoutId id="2147484081" r:id="rId14"/>
    <p:sldLayoutId id="2147484082" r:id="rId15"/>
    <p:sldLayoutId id="2147484083" r:id="rId16"/>
    <p:sldLayoutId id="2147484084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8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8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4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5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6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0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27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8">
            <a:extLst>
              <a:ext uri="{FF2B5EF4-FFF2-40B4-BE49-F238E27FC236}">
                <a16:creationId xmlns:a16="http://schemas.microsoft.com/office/drawing/2014/main" id="{D4EC3799-3F52-48CE-85CC-83AED368EB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 useBgFill="1">
          <p:nvSpPr>
            <p:cNvPr id="10" name="Rectangle 9">
              <a:extLst>
                <a:ext uri="{FF2B5EF4-FFF2-40B4-BE49-F238E27FC236}">
                  <a16:creationId xmlns:a16="http://schemas.microsoft.com/office/drawing/2014/main" id="{F3FC2939-BF10-4CBC-904B-74A17D4B9C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5">
              <a:extLst>
                <a:ext uri="{FF2B5EF4-FFF2-40B4-BE49-F238E27FC236}">
                  <a16:creationId xmlns:a16="http://schemas.microsoft.com/office/drawing/2014/main" id="{266B6D5D-11B6-40A6-9CEF-F0B0D104C5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5C14101-DF30-464C-BE78-0CC62D87AA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678420" y="1370143"/>
            <a:ext cx="6391270" cy="4157446"/>
          </a:xfrm>
        </p:spPr>
        <p:txBody>
          <a:bodyPr anchor="ctr">
            <a:normAutofit fontScale="90000"/>
          </a:bodyPr>
          <a:lstStyle/>
          <a:p>
            <a:pPr>
              <a:lnSpc>
                <a:spcPct val="90000"/>
              </a:lnSpc>
            </a:pPr>
            <a:r>
              <a:rPr lang="fr-FR" sz="4600" b="1" dirty="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Projet 4 : </a:t>
            </a:r>
            <a:br>
              <a:rPr lang="fr-FR" sz="4600" b="1" dirty="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</a:br>
            <a:br>
              <a:rPr lang="fr-FR" sz="4600" b="1" dirty="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</a:br>
            <a:r>
              <a:rPr lang="fr-FR" sz="4600" b="1" dirty="0">
                <a:solidFill>
                  <a:schemeClr val="tx1"/>
                </a:solidFill>
                <a:latin typeface="Georgia" panose="02040502050405020303" pitchFamily="18" charset="0"/>
                <a:cs typeface="Times New Roman" panose="02020603050405020304" pitchFamily="18" charset="0"/>
              </a:rPr>
              <a:t>Anticipez les besoins en consommation électrique de bâtiments</a:t>
            </a:r>
            <a:endParaRPr lang="fr-FR" sz="4600" dirty="0">
              <a:solidFill>
                <a:schemeClr val="tx1"/>
              </a:solidFill>
              <a:latin typeface="Georgia" panose="02040502050405020303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6E3167F-7F9E-F447-A043-00C7B15C716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21861" y="1370143"/>
            <a:ext cx="2913091" cy="4157446"/>
          </a:xfrm>
        </p:spPr>
        <p:txBody>
          <a:bodyPr anchor="ctr">
            <a:normAutofit/>
          </a:bodyPr>
          <a:lstStyle/>
          <a:p>
            <a:pPr algn="r"/>
            <a:r>
              <a:rPr lang="fr-FR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Laura daines</a:t>
            </a:r>
          </a:p>
          <a:p>
            <a:pPr algn="r"/>
            <a:endParaRPr lang="fr-FR" sz="2000" dirty="0">
              <a:latin typeface="Georgia" panose="02040502050405020303" pitchFamily="18" charset="0"/>
              <a:cs typeface="Times New Roman" panose="02020603050405020304" pitchFamily="18" charset="0"/>
            </a:endParaRPr>
          </a:p>
          <a:p>
            <a:pPr algn="r"/>
            <a:r>
              <a:rPr lang="fr-FR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Mentor:</a:t>
            </a:r>
          </a:p>
          <a:p>
            <a:pPr algn="r"/>
            <a:r>
              <a:rPr lang="fr-FR" sz="2000" dirty="0">
                <a:latin typeface="Georgia" panose="02040502050405020303" pitchFamily="18" charset="0"/>
                <a:cs typeface="Times New Roman" panose="02020603050405020304" pitchFamily="18" charset="0"/>
              </a:rPr>
              <a:t>Benjamin tardy</a:t>
            </a:r>
          </a:p>
        </p:txBody>
      </p:sp>
      <p:cxnSp>
        <p:nvCxnSpPr>
          <p:cNvPr id="33" name="Straight Connector 12">
            <a:extLst>
              <a:ext uri="{FF2B5EF4-FFF2-40B4-BE49-F238E27FC236}">
                <a16:creationId xmlns:a16="http://schemas.microsoft.com/office/drawing/2014/main" id="{789E20C7-BB50-4317-93C7-90C8ED80B2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tx1"/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E15ACCB-950D-5040-89DF-3D29A61B3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833750" y="6400802"/>
            <a:ext cx="838199" cy="301752"/>
          </a:xfrm>
        </p:spPr>
        <p:txBody>
          <a:bodyPr anchor="t">
            <a:normAutofit/>
          </a:bodyPr>
          <a:lstStyle/>
          <a:p>
            <a:pPr algn="r">
              <a:spcAft>
                <a:spcPts val="600"/>
              </a:spcAft>
            </a:pPr>
            <a:fld id="{D57F1E4F-1CFF-5643-939E-02111984F565}" type="slidenum">
              <a:rPr lang="en-US" sz="1000">
                <a:solidFill>
                  <a:srgbClr val="B31166"/>
                </a:solidFill>
              </a:rPr>
              <a:pPr algn="r">
                <a:spcAft>
                  <a:spcPts val="600"/>
                </a:spcAft>
              </a:pPr>
              <a:t>0</a:t>
            </a:fld>
            <a:endParaRPr lang="en-US" sz="1000">
              <a:solidFill>
                <a:srgbClr val="B3116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47251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eorgia" panose="02040502050405020303" pitchFamily="18" charset="0"/>
              </a:rPr>
              <a:t>Suppression des individus dont la valeur est manquante pour les colonnes:</a:t>
            </a:r>
          </a:p>
          <a:p>
            <a:r>
              <a:rPr lang="fr-FR" dirty="0">
                <a:latin typeface="Georgia" panose="02040502050405020303" pitchFamily="18" charset="0"/>
              </a:rPr>
              <a:t>2015: 'Site Energy Use (</a:t>
            </a:r>
            <a:r>
              <a:rPr lang="fr-FR" dirty="0" err="1">
                <a:latin typeface="Georgia" panose="02040502050405020303" pitchFamily="18" charset="0"/>
              </a:rPr>
              <a:t>kBtu</a:t>
            </a:r>
            <a:r>
              <a:rPr lang="fr-FR" dirty="0">
                <a:latin typeface="Georgia" panose="02040502050405020303" pitchFamily="18" charset="0"/>
              </a:rPr>
              <a:t>)', ‘GHG Emissions (MetricTonsCO2e)’ </a:t>
            </a:r>
          </a:p>
          <a:p>
            <a:r>
              <a:rPr lang="fr-FR" dirty="0">
                <a:latin typeface="Georgia" panose="02040502050405020303" pitchFamily="18" charset="0"/>
              </a:rPr>
              <a:t>‘2016: Site Energy Use (</a:t>
            </a:r>
            <a:r>
              <a:rPr lang="fr-FR" dirty="0" err="1">
                <a:latin typeface="Georgia" panose="02040502050405020303" pitchFamily="18" charset="0"/>
              </a:rPr>
              <a:t>kBtu</a:t>
            </a:r>
            <a:r>
              <a:rPr lang="fr-FR" dirty="0">
                <a:latin typeface="Georgia" panose="02040502050405020303" pitchFamily="18" charset="0"/>
              </a:rPr>
              <a:t>)', 'Total GHG Emissions’ </a:t>
            </a:r>
          </a:p>
          <a:p>
            <a:pPr marL="0" indent="0">
              <a:buNone/>
            </a:pPr>
            <a:endParaRPr lang="fr-FR" dirty="0">
              <a:latin typeface="Georgia" panose="02040502050405020303" pitchFamily="18" charset="0"/>
            </a:endParaRPr>
          </a:p>
          <a:p>
            <a:r>
              <a:rPr lang="fr-FR" dirty="0">
                <a:latin typeface="Georgia" panose="02040502050405020303" pitchFamily="18" charset="0"/>
              </a:rPr>
              <a:t>Remplacement de toutes les valeurs manquantes pour la variable « Number of </a:t>
            </a:r>
            <a:r>
              <a:rPr lang="fr-FR" dirty="0" err="1">
                <a:latin typeface="Georgia" panose="02040502050405020303" pitchFamily="18" charset="0"/>
              </a:rPr>
              <a:t>Floors</a:t>
            </a:r>
            <a:r>
              <a:rPr lang="fr-FR" dirty="0">
                <a:latin typeface="Georgia" panose="02040502050405020303" pitchFamily="18" charset="0"/>
              </a:rPr>
              <a:t> » par 2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9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26031EB-6E35-3E49-9ED0-4A5312BE1ECC}"/>
              </a:ext>
            </a:extLst>
          </p:cNvPr>
          <p:cNvSpPr txBox="1">
            <a:spLocks/>
          </p:cNvSpPr>
          <p:nvPr/>
        </p:nvSpPr>
        <p:spPr bwMode="gray">
          <a:xfrm>
            <a:off x="1073931" y="2545466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du cleaning effectué et de l'exploration</a:t>
            </a:r>
            <a:endParaRPr lang="fr-FR" dirty="0">
              <a:latin typeface="Georgia" panose="0204050205040502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280829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eorgia" panose="02040502050405020303" pitchFamily="18" charset="0"/>
              </a:rPr>
              <a:t>Certaines colonnes sont supprimées, selon leur pertinence pour notre problématique: </a:t>
            </a:r>
          </a:p>
          <a:p>
            <a:r>
              <a:rPr lang="en-GB" dirty="0">
                <a:latin typeface="Georgia" panose="02040502050405020303" pitchFamily="18" charset="0"/>
              </a:rPr>
              <a:t>'Property Name’</a:t>
            </a:r>
          </a:p>
          <a:p>
            <a:r>
              <a:rPr lang="en-GB" dirty="0">
                <a:latin typeface="Georgia" panose="02040502050405020303" pitchFamily="18" charset="0"/>
              </a:rPr>
              <a:t>‘Tax Parcel Identification Number’</a:t>
            </a:r>
          </a:p>
          <a:p>
            <a:r>
              <a:rPr lang="en-GB" dirty="0">
                <a:latin typeface="Georgia" panose="02040502050405020303" pitchFamily="18" charset="0"/>
              </a:rPr>
              <a:t>'Zip Codes’, 'Location', 'Latitude', 'Longitude’, 'City Council Districts’, 'Council District Code', '</a:t>
            </a:r>
            <a:r>
              <a:rPr lang="en-GB" dirty="0" err="1">
                <a:latin typeface="Georgia" panose="02040502050405020303" pitchFamily="18" charset="0"/>
              </a:rPr>
              <a:t>Neighborhood</a:t>
            </a:r>
            <a:r>
              <a:rPr lang="en-GB" dirty="0">
                <a:latin typeface="Georgia" panose="02040502050405020303" pitchFamily="18" charset="0"/>
              </a:rPr>
              <a:t>’</a:t>
            </a:r>
          </a:p>
          <a:p>
            <a:r>
              <a:rPr lang="en-GB" dirty="0">
                <a:latin typeface="Georgia" panose="02040502050405020303" pitchFamily="18" charset="0"/>
              </a:rPr>
              <a:t>'2010 Census Tracts', 'Seattle Police Department Micro Community Policing Plan Areas’, 'SPD Beats'</a:t>
            </a:r>
          </a:p>
          <a:p>
            <a:r>
              <a:rPr lang="en-GB" dirty="0">
                <a:latin typeface="Georgia" panose="02040502050405020303" pitchFamily="18" charset="0"/>
              </a:rPr>
              <a:t>'Electricity (kWh)', 'Natural Gas (</a:t>
            </a:r>
            <a:r>
              <a:rPr lang="en-GB" dirty="0" err="1">
                <a:latin typeface="Georgia" panose="02040502050405020303" pitchFamily="18" charset="0"/>
              </a:rPr>
              <a:t>therms</a:t>
            </a:r>
            <a:r>
              <a:rPr lang="fr-FR" dirty="0">
                <a:latin typeface="Georgia" panose="02040502050405020303" pitchFamily="18" charset="0"/>
              </a:rPr>
              <a:t>)’</a:t>
            </a:r>
          </a:p>
          <a:p>
            <a:r>
              <a:rPr lang="fr-FR" dirty="0">
                <a:latin typeface="Georgia" panose="02040502050405020303" pitchFamily="18" charset="0"/>
              </a:rPr>
              <a:t>'Compliance Status’</a:t>
            </a:r>
          </a:p>
          <a:p>
            <a:r>
              <a:rPr lang="en-GB" dirty="0">
                <a:latin typeface="Georgia" panose="02040502050405020303" pitchFamily="18" charset="0"/>
              </a:rPr>
              <a:t>'Comments', 'Outlier’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10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5B87E1D-1598-1B4A-82F1-F33F9AF03634}"/>
              </a:ext>
            </a:extLst>
          </p:cNvPr>
          <p:cNvSpPr txBox="1">
            <a:spLocks/>
          </p:cNvSpPr>
          <p:nvPr/>
        </p:nvSpPr>
        <p:spPr bwMode="gray">
          <a:xfrm>
            <a:off x="1073931" y="2545466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du cleaning effectué et de l'exploration</a:t>
            </a:r>
            <a:endParaRPr lang="fr-FR" dirty="0">
              <a:latin typeface="Georgia" panose="0204050205040502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055354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eorgia" panose="02040502050405020303" pitchFamily="18" charset="0"/>
              </a:rPr>
              <a:t>Le nom de colonnes est changé pour plus de cohérence entre les dataframes des années 2015 et 2016: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r>
              <a:rPr lang="fr-FR" dirty="0">
                <a:latin typeface="Georgia" panose="02040502050405020303" pitchFamily="18" charset="0"/>
              </a:rPr>
              <a:t>« GHGEmissions_MetricTonsCO2e » pour la quantité totale d'émissions de gaz à effet de serre</a:t>
            </a:r>
          </a:p>
          <a:p>
            <a:pPr marL="0" indent="0">
              <a:buNone/>
            </a:pPr>
            <a:endParaRPr lang="fr-FR" dirty="0">
              <a:latin typeface="Georgia" panose="02040502050405020303" pitchFamily="18" charset="0"/>
            </a:endParaRPr>
          </a:p>
          <a:p>
            <a:r>
              <a:rPr lang="fr-FR" dirty="0">
                <a:latin typeface="Georgia" panose="02040502050405020303" pitchFamily="18" charset="0"/>
              </a:rPr>
              <a:t>« GHGEmissionsIntensity_kgCO2e_ft2 » pour les émissions totales de gaz à effet de serre divisées par la surface de la propriété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11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63CCAC6-DB32-134E-9449-861985226478}"/>
              </a:ext>
            </a:extLst>
          </p:cNvPr>
          <p:cNvSpPr txBox="1">
            <a:spLocks/>
          </p:cNvSpPr>
          <p:nvPr/>
        </p:nvSpPr>
        <p:spPr bwMode="gray">
          <a:xfrm>
            <a:off x="1073931" y="2545466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du cleaning effectué et de l'exploration</a:t>
            </a:r>
            <a:endParaRPr lang="fr-FR" dirty="0">
              <a:latin typeface="Georgia" panose="0204050205040502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502205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Georgia" panose="02040502050405020303" pitchFamily="18" charset="0"/>
              </a:rPr>
              <a:t>Transformation de la variable catégorielle '</a:t>
            </a:r>
            <a:r>
              <a:rPr lang="fr-FR" dirty="0" err="1">
                <a:latin typeface="Georgia" panose="02040502050405020303" pitchFamily="18" charset="0"/>
              </a:rPr>
              <a:t>Largest</a:t>
            </a:r>
            <a:r>
              <a:rPr lang="fr-FR" dirty="0">
                <a:latin typeface="Georgia" panose="02040502050405020303" pitchFamily="18" charset="0"/>
              </a:rPr>
              <a:t> Property Use Type’ en variables quantitatives. </a:t>
            </a:r>
          </a:p>
          <a:p>
            <a:r>
              <a:rPr lang="fr-FR" dirty="0">
                <a:latin typeface="Georgia" panose="02040502050405020303" pitchFamily="18" charset="0"/>
              </a:rPr>
              <a:t>Lorsque ‘</a:t>
            </a:r>
            <a:r>
              <a:rPr lang="fr-FR" dirty="0" err="1">
                <a:latin typeface="Georgia" panose="02040502050405020303" pitchFamily="18" charset="0"/>
              </a:rPr>
              <a:t>Largest</a:t>
            </a:r>
            <a:r>
              <a:rPr lang="fr-FR" dirty="0">
                <a:latin typeface="Georgia" panose="02040502050405020303" pitchFamily="18" charset="0"/>
              </a:rPr>
              <a:t> Property Use Type’ est une valeur manquante, celle-ci est remplacée par ‘</a:t>
            </a:r>
            <a:r>
              <a:rPr lang="fr-FR" dirty="0" err="1">
                <a:latin typeface="Georgia" panose="02040502050405020303" pitchFamily="18" charset="0"/>
              </a:rPr>
              <a:t>Primary</a:t>
            </a:r>
            <a:r>
              <a:rPr lang="fr-FR" dirty="0">
                <a:latin typeface="Georgia" panose="02040502050405020303" pitchFamily="18" charset="0"/>
              </a:rPr>
              <a:t> Property Type’ </a:t>
            </a:r>
          </a:p>
          <a:p>
            <a:pPr marL="0" indent="0">
              <a:buNone/>
            </a:pPr>
            <a:endParaRPr lang="fr-FR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fr-FR" dirty="0">
                <a:latin typeface="Georgia" panose="02040502050405020303" pitchFamily="18" charset="0"/>
              </a:rPr>
              <a:t>Seulement les trois catégories principales de ‘</a:t>
            </a:r>
            <a:r>
              <a:rPr lang="fr-FR" dirty="0" err="1">
                <a:latin typeface="Georgia" panose="02040502050405020303" pitchFamily="18" charset="0"/>
              </a:rPr>
              <a:t>Largest</a:t>
            </a:r>
            <a:r>
              <a:rPr lang="fr-FR" dirty="0">
                <a:latin typeface="Georgia" panose="02040502050405020303" pitchFamily="18" charset="0"/>
              </a:rPr>
              <a:t> Property Use Type’ sont gardées:</a:t>
            </a:r>
          </a:p>
          <a:p>
            <a:r>
              <a:rPr lang="fr-FR" dirty="0">
                <a:latin typeface="Georgia" panose="02040502050405020303" pitchFamily="18" charset="0"/>
              </a:rPr>
              <a:t>Office</a:t>
            </a:r>
          </a:p>
          <a:p>
            <a:r>
              <a:rPr lang="fr-FR" dirty="0">
                <a:latin typeface="Georgia" panose="02040502050405020303" pitchFamily="18" charset="0"/>
              </a:rPr>
              <a:t>Non </a:t>
            </a:r>
            <a:r>
              <a:rPr lang="fr-FR" dirty="0" err="1">
                <a:latin typeface="Georgia" panose="02040502050405020303" pitchFamily="18" charset="0"/>
              </a:rPr>
              <a:t>Refrigerated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Warehouse</a:t>
            </a:r>
            <a:r>
              <a:rPr lang="fr-FR" dirty="0">
                <a:latin typeface="Georgia" panose="02040502050405020303" pitchFamily="18" charset="0"/>
              </a:rPr>
              <a:t> </a:t>
            </a:r>
          </a:p>
          <a:p>
            <a:r>
              <a:rPr lang="fr-FR" dirty="0" err="1">
                <a:latin typeface="Georgia" panose="02040502050405020303" pitchFamily="18" charset="0"/>
              </a:rPr>
              <a:t>Other</a:t>
            </a:r>
            <a:endParaRPr lang="fr-FR" dirty="0"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8245D4-0D99-DB4B-A763-E5F8969F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89" y="3263096"/>
            <a:ext cx="2793159" cy="16002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Feature engineering: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Transformation d’une variable catégorielle en variable quantitative</a:t>
            </a:r>
          </a:p>
        </p:txBody>
      </p:sp>
    </p:spTree>
    <p:extLst>
      <p:ext uri="{BB962C8B-B14F-4D97-AF65-F5344CB8AC3E}">
        <p14:creationId xmlns:p14="http://schemas.microsoft.com/office/powerpoint/2010/main" val="34385411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14709" y="1320478"/>
            <a:ext cx="5190065" cy="4572000"/>
          </a:xfrm>
        </p:spPr>
        <p:txBody>
          <a:bodyPr/>
          <a:lstStyle/>
          <a:p>
            <a:pPr marL="0" indent="0">
              <a:buNone/>
            </a:pPr>
            <a:r>
              <a:rPr lang="fr-FR" dirty="0">
                <a:latin typeface="Georgia" panose="02040502050405020303" pitchFamily="18" charset="0"/>
              </a:rPr>
              <a:t>Suite à la transformation de la variable '</a:t>
            </a:r>
            <a:r>
              <a:rPr lang="fr-FR" dirty="0" err="1">
                <a:latin typeface="Georgia" panose="02040502050405020303" pitchFamily="18" charset="0"/>
              </a:rPr>
              <a:t>Largest</a:t>
            </a:r>
            <a:r>
              <a:rPr lang="fr-FR" dirty="0">
                <a:latin typeface="Georgia" panose="02040502050405020303" pitchFamily="18" charset="0"/>
              </a:rPr>
              <a:t> Property Use Type’, les colonnes suivantes sont supprimées:</a:t>
            </a:r>
          </a:p>
          <a:p>
            <a:pPr marL="0" indent="0">
              <a:buNone/>
            </a:pPr>
            <a:endParaRPr lang="fr-FR" dirty="0">
              <a:latin typeface="Georgia" panose="02040502050405020303" pitchFamily="18" charset="0"/>
            </a:endParaRPr>
          </a:p>
          <a:p>
            <a:r>
              <a:rPr lang="en-GB" dirty="0">
                <a:latin typeface="Georgia" panose="02040502050405020303" pitchFamily="18" charset="0"/>
              </a:rPr>
              <a:t>'Building Type’</a:t>
            </a:r>
          </a:p>
          <a:p>
            <a:r>
              <a:rPr lang="en-GB" dirty="0">
                <a:latin typeface="Georgia" panose="02040502050405020303" pitchFamily="18" charset="0"/>
              </a:rPr>
              <a:t>'Primary Property Type’, 'Largest Property Use Type GFA’, 'Second Largest Property Use Type’, 'Second Largest Property Use Type GFA’, 'Third Largest Property Use Type', 'Third Largest Property Use Type GFA'</a:t>
            </a:r>
          </a:p>
          <a:p>
            <a:r>
              <a:rPr lang="en-GB" dirty="0">
                <a:latin typeface="Georgia" panose="02040502050405020303" pitchFamily="18" charset="0"/>
              </a:rPr>
              <a:t>'List Of All Property Use Types'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CBAF25FF-8052-E044-AE49-64CF6FC3F140}"/>
              </a:ext>
            </a:extLst>
          </p:cNvPr>
          <p:cNvSpPr txBox="1">
            <a:spLocks/>
          </p:cNvSpPr>
          <p:nvPr/>
        </p:nvSpPr>
        <p:spPr bwMode="gray">
          <a:xfrm>
            <a:off x="1073931" y="2545466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du cleaning effectué et de l'exploration</a:t>
            </a:r>
            <a:endParaRPr lang="fr-FR" dirty="0">
              <a:latin typeface="Georgia" panose="0204050205040502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07586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83021" y="1690869"/>
            <a:ext cx="5190065" cy="45720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</a:rPr>
              <a:t>Création d'une variable ‘Age’ grâce à la variable ‘</a:t>
            </a:r>
            <a:r>
              <a:rPr lang="fr-FR" dirty="0" err="1">
                <a:latin typeface="Georgia" panose="02040502050405020303" pitchFamily="18" charset="0"/>
              </a:rPr>
              <a:t>Year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Built</a:t>
            </a:r>
            <a:r>
              <a:rPr lang="fr-FR" dirty="0">
                <a:latin typeface="Georgia" panose="02040502050405020303" pitchFamily="18" charset="0"/>
              </a:rPr>
              <a:t>’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fr-FR" dirty="0">
                <a:latin typeface="Georgia" panose="02040502050405020303" pitchFamily="18" charset="0"/>
              </a:rPr>
              <a:t>3 nouvelles variables qui décrivent l'énergie majoritaire pour chaque bâtiment sont crées: </a:t>
            </a:r>
          </a:p>
          <a:p>
            <a:r>
              <a:rPr lang="fr-FR" dirty="0" err="1">
                <a:latin typeface="Georgia" panose="02040502050405020303" pitchFamily="18" charset="0"/>
              </a:rPr>
              <a:t>Electricity</a:t>
            </a:r>
            <a:r>
              <a:rPr lang="fr-FR" dirty="0">
                <a:latin typeface="Georgia" panose="02040502050405020303" pitchFamily="18" charset="0"/>
              </a:rPr>
              <a:t> (</a:t>
            </a:r>
            <a:r>
              <a:rPr lang="fr-FR" dirty="0" err="1">
                <a:latin typeface="Georgia" panose="02040502050405020303" pitchFamily="18" charset="0"/>
              </a:rPr>
              <a:t>kBtu</a:t>
            </a:r>
            <a:r>
              <a:rPr lang="fr-FR" dirty="0">
                <a:latin typeface="Georgia" panose="02040502050405020303" pitchFamily="18" charset="0"/>
              </a:rPr>
              <a:t>) Maj</a:t>
            </a:r>
          </a:p>
          <a:p>
            <a:r>
              <a:rPr lang="fr-FR" dirty="0">
                <a:latin typeface="Georgia" panose="02040502050405020303" pitchFamily="18" charset="0"/>
              </a:rPr>
              <a:t>Natural </a:t>
            </a:r>
            <a:r>
              <a:rPr lang="fr-FR" dirty="0" err="1">
                <a:latin typeface="Georgia" panose="02040502050405020303" pitchFamily="18" charset="0"/>
              </a:rPr>
              <a:t>Gas</a:t>
            </a:r>
            <a:r>
              <a:rPr lang="fr-FR" dirty="0">
                <a:latin typeface="Georgia" panose="02040502050405020303" pitchFamily="18" charset="0"/>
              </a:rPr>
              <a:t> (</a:t>
            </a:r>
            <a:r>
              <a:rPr lang="fr-FR" dirty="0" err="1">
                <a:latin typeface="Georgia" panose="02040502050405020303" pitchFamily="18" charset="0"/>
              </a:rPr>
              <a:t>kBtu</a:t>
            </a:r>
            <a:r>
              <a:rPr lang="fr-FR" dirty="0">
                <a:latin typeface="Georgia" panose="02040502050405020303" pitchFamily="18" charset="0"/>
              </a:rPr>
              <a:t>) Maj</a:t>
            </a:r>
          </a:p>
          <a:p>
            <a:r>
              <a:rPr lang="fr-FR" dirty="0" err="1">
                <a:latin typeface="Georgia" panose="02040502050405020303" pitchFamily="18" charset="0"/>
              </a:rPr>
              <a:t>Steam</a:t>
            </a:r>
            <a:r>
              <a:rPr lang="fr-FR" dirty="0">
                <a:latin typeface="Georgia" panose="02040502050405020303" pitchFamily="18" charset="0"/>
              </a:rPr>
              <a:t> Use (</a:t>
            </a:r>
            <a:r>
              <a:rPr lang="fr-FR" dirty="0" err="1">
                <a:latin typeface="Georgia" panose="02040502050405020303" pitchFamily="18" charset="0"/>
              </a:rPr>
              <a:t>kBtu</a:t>
            </a:r>
            <a:r>
              <a:rPr lang="fr-FR" dirty="0">
                <a:latin typeface="Georgia" panose="02040502050405020303" pitchFamily="18" charset="0"/>
              </a:rPr>
              <a:t>) Maj</a:t>
            </a:r>
          </a:p>
          <a:p>
            <a:pPr marL="0" indent="0">
              <a:buNone/>
            </a:pPr>
            <a:endParaRPr lang="fr-FR" dirty="0">
              <a:latin typeface="Georgia" panose="02040502050405020303" pitchFamily="18" charset="0"/>
            </a:endParaRPr>
          </a:p>
          <a:p>
            <a:r>
              <a:rPr lang="fr-FR" dirty="0">
                <a:latin typeface="Georgia" panose="02040502050405020303" pitchFamily="18" charset="0"/>
              </a:rPr>
              <a:t>‘</a:t>
            </a:r>
            <a:r>
              <a:rPr lang="fr-FR" dirty="0" err="1">
                <a:latin typeface="Georgia" panose="02040502050405020303" pitchFamily="18" charset="0"/>
              </a:rPr>
              <a:t>Property</a:t>
            </a:r>
            <a:r>
              <a:rPr lang="fr-FR" dirty="0">
                <a:latin typeface="Georgia" panose="02040502050405020303" pitchFamily="18" charset="0"/>
              </a:rPr>
              <a:t> GFA Building(s)’ et ‘</a:t>
            </a:r>
            <a:r>
              <a:rPr lang="fr-FR" dirty="0" err="1">
                <a:latin typeface="Georgia" panose="02040502050405020303" pitchFamily="18" charset="0"/>
              </a:rPr>
              <a:t>Property</a:t>
            </a:r>
            <a:r>
              <a:rPr lang="fr-FR" dirty="0">
                <a:latin typeface="Georgia" panose="02040502050405020303" pitchFamily="18" charset="0"/>
              </a:rPr>
              <a:t> GFA Parking’ sont transformés en %, à partir de '</a:t>
            </a:r>
            <a:r>
              <a:rPr lang="fr-FR" dirty="0" err="1">
                <a:latin typeface="Georgia" panose="02040502050405020303" pitchFamily="18" charset="0"/>
              </a:rPr>
              <a:t>Property</a:t>
            </a:r>
            <a:r>
              <a:rPr lang="fr-FR" dirty="0">
                <a:latin typeface="Georgia" panose="02040502050405020303" pitchFamily="18" charset="0"/>
              </a:rPr>
              <a:t> GFA Total'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endParaRPr lang="fr-FR" dirty="0"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14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9DA30F-D37E-DD4A-ABC6-6AD51D1A9738}"/>
              </a:ext>
            </a:extLst>
          </p:cNvPr>
          <p:cNvSpPr txBox="1">
            <a:spLocks/>
          </p:cNvSpPr>
          <p:nvPr/>
        </p:nvSpPr>
        <p:spPr bwMode="gray">
          <a:xfrm>
            <a:off x="1313386" y="2964566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Feature engineering: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Transformation </a:t>
            </a:r>
          </a:p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et création </a:t>
            </a:r>
          </a:p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 variables</a:t>
            </a:r>
          </a:p>
        </p:txBody>
      </p:sp>
    </p:spTree>
    <p:extLst>
      <p:ext uri="{BB962C8B-B14F-4D97-AF65-F5344CB8AC3E}">
        <p14:creationId xmlns:p14="http://schemas.microsoft.com/office/powerpoint/2010/main" val="196457002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15</a:t>
            </a:fld>
            <a:endParaRPr lang="en-US">
              <a:latin typeface="+mj-lt"/>
            </a:endParaRP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512CC98A-3BD3-8249-8F7E-FFC31174C9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10756" y="295729"/>
            <a:ext cx="5713960" cy="6312459"/>
          </a:xfr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A7CFB10A-BF4D-4F44-8703-A1AFA19A532D}"/>
              </a:ext>
            </a:extLst>
          </p:cNvPr>
          <p:cNvSpPr txBox="1">
            <a:spLocks/>
          </p:cNvSpPr>
          <p:nvPr/>
        </p:nvSpPr>
        <p:spPr bwMode="gray">
          <a:xfrm>
            <a:off x="8365611" y="1525891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Heatmap des valeurs manquantes dans le dataframe, pour l’année 2015</a:t>
            </a:r>
          </a:p>
        </p:txBody>
      </p:sp>
    </p:spTree>
    <p:extLst>
      <p:ext uri="{BB962C8B-B14F-4D97-AF65-F5344CB8AC3E}">
        <p14:creationId xmlns:p14="http://schemas.microsoft.com/office/powerpoint/2010/main" val="11820673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16</a:t>
            </a:fld>
            <a:endParaRPr lang="en-US">
              <a:latin typeface="+mj-lt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17E27B7C-4F11-8243-A47C-983152AE51C3}"/>
              </a:ext>
            </a:extLst>
          </p:cNvPr>
          <p:cNvSpPr txBox="1">
            <a:spLocks/>
          </p:cNvSpPr>
          <p:nvPr/>
        </p:nvSpPr>
        <p:spPr bwMode="gray">
          <a:xfrm>
            <a:off x="8365611" y="1525891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Heatmap des valeurs manquantes dans le dataframe, pour l’année 2016</a:t>
            </a:r>
          </a:p>
        </p:txBody>
      </p:sp>
      <p:pic>
        <p:nvPicPr>
          <p:cNvPr id="6" name="Content Placeholder 5" descr="A picture containing diagram&#10;&#10;Description automatically generated">
            <a:extLst>
              <a:ext uri="{FF2B5EF4-FFF2-40B4-BE49-F238E27FC236}">
                <a16:creationId xmlns:a16="http://schemas.microsoft.com/office/drawing/2014/main" id="{3D38B96D-C27D-B646-9922-674CB05A4D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48344" y="353202"/>
            <a:ext cx="5666917" cy="6327685"/>
          </a:xfrm>
        </p:spPr>
      </p:pic>
    </p:spTree>
    <p:extLst>
      <p:ext uri="{BB962C8B-B14F-4D97-AF65-F5344CB8AC3E}">
        <p14:creationId xmlns:p14="http://schemas.microsoft.com/office/powerpoint/2010/main" val="8453297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Georgia" panose="02040502050405020303" pitchFamily="18" charset="0"/>
              </a:rPr>
              <a:t>Les valeurs aberrantes sont supprimées, pour </a:t>
            </a:r>
            <a:r>
              <a:rPr lang="en-GB" dirty="0">
                <a:latin typeface="Georgia" panose="02040502050405020303" pitchFamily="18" charset="0"/>
              </a:rPr>
              <a:t>Site Energy Use </a:t>
            </a:r>
            <a:r>
              <a:rPr lang="fr-FR" dirty="0">
                <a:latin typeface="Georgia" panose="02040502050405020303" pitchFamily="18" charset="0"/>
              </a:rPr>
              <a:t>et GHGEmissions_MetricTonsCO2e: toutes les valeurs inférieures ou égales à 0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r>
              <a:rPr lang="fr-FR" dirty="0">
                <a:latin typeface="Georgia" panose="02040502050405020303" pitchFamily="18" charset="0"/>
              </a:rPr>
              <a:t>Il y a des valeurs atypiques pour les variables ‘Number of Buildings’ et ‘Property GFA Building(s)’, mais elles ne sont pas forcément aberrantes.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17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8245D4-0D99-DB4B-A763-E5F8969F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31" y="3068612"/>
            <a:ext cx="2793159" cy="16002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du cleaning effectué, du feature engineering et de l'exploration: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Valeurs Aberrantes</a:t>
            </a:r>
          </a:p>
        </p:txBody>
      </p:sp>
    </p:spTree>
    <p:extLst>
      <p:ext uri="{BB962C8B-B14F-4D97-AF65-F5344CB8AC3E}">
        <p14:creationId xmlns:p14="http://schemas.microsoft.com/office/powerpoint/2010/main" val="35387001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18</a:t>
            </a:fld>
            <a:endParaRPr lang="en-US">
              <a:latin typeface="+mj-lt"/>
            </a:endParaRP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38A41D33-8446-AF41-A434-CFE992DC443D}"/>
              </a:ext>
            </a:extLst>
          </p:cNvPr>
          <p:cNvSpPr txBox="1">
            <a:spLocks/>
          </p:cNvSpPr>
          <p:nvPr/>
        </p:nvSpPr>
        <p:spPr bwMode="gray">
          <a:xfrm>
            <a:off x="8260109" y="1399204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Boxplot du Nombre de Bâtiments par Propriété </a:t>
            </a:r>
          </a:p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en 2015</a:t>
            </a:r>
          </a:p>
        </p:txBody>
      </p:sp>
      <p:pic>
        <p:nvPicPr>
          <p:cNvPr id="6" name="Content Placeholder 5" descr="Table&#10;&#10;Description automatically generated">
            <a:extLst>
              <a:ext uri="{FF2B5EF4-FFF2-40B4-BE49-F238E27FC236}">
                <a16:creationId xmlns:a16="http://schemas.microsoft.com/office/drawing/2014/main" id="{0D41675D-91F8-8C4E-B450-4885213770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0919" y="1143000"/>
            <a:ext cx="7584041" cy="4448331"/>
          </a:xfrm>
        </p:spPr>
      </p:pic>
    </p:spTree>
    <p:extLst>
      <p:ext uri="{BB962C8B-B14F-4D97-AF65-F5344CB8AC3E}">
        <p14:creationId xmlns:p14="http://schemas.microsoft.com/office/powerpoint/2010/main" val="1506046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65779281-7937-47A5-9678-B6FDAD972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3C6A5F94-EA1E-47C7-A6EE-BBF381891F4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A45E2F18-3105-4F3B-99FD-83B4793DA3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1381AF66-114C-4563-B095-288F42CCB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747F9408-6CFC-4676-AD20-F02C796EB6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A7ADB05A-D37F-413A-B91E-5BB1FF6289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8654F3E1-5DC0-4E84-B666-997F05FA07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Freeform 5">
              <a:extLst>
                <a:ext uri="{FF2B5EF4-FFF2-40B4-BE49-F238E27FC236}">
                  <a16:creationId xmlns:a16="http://schemas.microsoft.com/office/drawing/2014/main" id="{6705C03F-F9C3-432E-8D6A-7396A5D232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A9832115-0F55-42D3-9A09-385BD837DD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E7DA4E2E-EF02-4DA8-B2D4-458977719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4E7CA534-C00D-4395-B324-C66C955E53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B219AE65-9B94-44EA-BEF3-EF4BFA169C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0C81A57-9CD5-461B-8FFE-4A8CB6CFBE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7539" y="467397"/>
            <a:ext cx="695829" cy="5919116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9" name="Group 28">
            <a:extLst>
              <a:ext uri="{FF2B5EF4-FFF2-40B4-BE49-F238E27FC236}">
                <a16:creationId xmlns:a16="http://schemas.microsoft.com/office/drawing/2014/main" id="{3086C462-37F4-494D-8292-CCB95221CC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192000" cy="6858000"/>
            <a:chOff x="0" y="0"/>
            <a:chExt cx="12192000" cy="6858000"/>
          </a:xfrm>
          <a:solidFill>
            <a:srgbClr val="FFFFFF"/>
          </a:solidFill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C7D2D64-353F-4802-AA48-A70CE6020B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5">
              <a:extLst>
                <a:ext uri="{FF2B5EF4-FFF2-40B4-BE49-F238E27FC236}">
                  <a16:creationId xmlns:a16="http://schemas.microsoft.com/office/drawing/2014/main" id="{30A6328F-CAA3-4052-BF4C-14BD47706E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rgbClr r="0" g="0" b="0"/>
            </a:lnRef>
            <a:fillRef idx="1002">
              <a:schemeClr val="dk2"/>
            </a:fillRef>
            <a:effectRef idx="0">
              <a:scrgbClr r="0" g="0" b="0"/>
            </a:effectRef>
            <a:fontRef idx="major"/>
          </p:style>
        </p:sp>
      </p:grpSp>
      <p:sp>
        <p:nvSpPr>
          <p:cNvPr id="4" name="Title 3">
            <a:extLst>
              <a:ext uri="{FF2B5EF4-FFF2-40B4-BE49-F238E27FC236}">
                <a16:creationId xmlns:a16="http://schemas.microsoft.com/office/drawing/2014/main" id="{F046F7D6-6F58-F243-958A-6D1A79F9BB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0372" y="1209957"/>
            <a:ext cx="3034580" cy="443808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fr-FR" sz="3200" dirty="0">
                <a:solidFill>
                  <a:schemeClr val="tx1"/>
                </a:solidFill>
                <a:latin typeface="Georgia" panose="02040502050405020303" pitchFamily="18" charset="0"/>
              </a:rPr>
              <a:t>Sommaire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653E82-6921-4C44-9B38-0FD15CB0173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78424" y="1059025"/>
            <a:ext cx="5302189" cy="473995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>
                <a:solidFill>
                  <a:schemeClr val="tx1"/>
                </a:solidFill>
                <a:latin typeface="Georgia" panose="02040502050405020303" pitchFamily="18" charset="0"/>
              </a:rPr>
              <a:t>Présentation de la problématique, de son interprétation et des pistes de recherche envisagées</a:t>
            </a:r>
          </a:p>
          <a:p>
            <a:r>
              <a:rPr lang="fr-FR" dirty="0">
                <a:solidFill>
                  <a:schemeClr val="tx1"/>
                </a:solidFill>
                <a:latin typeface="Georgia" panose="02040502050405020303" pitchFamily="18" charset="0"/>
              </a:rPr>
              <a:t>Présentation du cleaning effectué, du feature engineering et de l'exploration</a:t>
            </a:r>
          </a:p>
          <a:p>
            <a:r>
              <a:rPr lang="fr-FR" dirty="0">
                <a:solidFill>
                  <a:schemeClr val="tx1"/>
                </a:solidFill>
                <a:latin typeface="Georgia" panose="02040502050405020303" pitchFamily="18" charset="0"/>
              </a:rPr>
              <a:t>Présentation des différentes modélisations effectuées</a:t>
            </a:r>
          </a:p>
          <a:p>
            <a:r>
              <a:rPr lang="fr-FR" dirty="0">
                <a:solidFill>
                  <a:schemeClr val="tx1"/>
                </a:solidFill>
                <a:latin typeface="Georgia" panose="02040502050405020303" pitchFamily="18" charset="0"/>
              </a:rPr>
              <a:t>Présentation du modèle final sélectionné ainsi que des améliorations effectuées</a:t>
            </a:r>
          </a:p>
          <a:p>
            <a:r>
              <a:rPr lang="fr-FR" dirty="0">
                <a:solidFill>
                  <a:schemeClr val="tx1"/>
                </a:solidFill>
                <a:latin typeface="Georgia" panose="02040502050405020303" pitchFamily="18" charset="0"/>
              </a:rPr>
              <a:t>Questions - Réponses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32E99-C965-6C4C-8883-25F06A27A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017538" y="610622"/>
            <a:ext cx="685802" cy="76667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D57F1E4F-1CFF-5643-939E-02111984F565}" type="slidenum">
              <a:rPr lang="en-US" sz="2000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</a:t>
            </a:fld>
            <a:endParaRPr lang="en-US" sz="2000">
              <a:solidFill>
                <a:srgbClr val="FFFFFF"/>
              </a:solidFill>
            </a:endParaRPr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AD23B2CD-009B-425A-9616-1E1AD1D5A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356687" y="1930986"/>
            <a:ext cx="0" cy="3200400"/>
          </a:xfrm>
          <a:prstGeom prst="line">
            <a:avLst/>
          </a:prstGeom>
          <a:ln w="15875" cap="sq">
            <a:solidFill>
              <a:schemeClr val="accent1">
                <a:lumMod val="75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14853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19</a:t>
            </a:fld>
            <a:endParaRPr lang="en-US">
              <a:latin typeface="+mj-lt"/>
            </a:endParaRPr>
          </a:p>
        </p:txBody>
      </p:sp>
      <p:pic>
        <p:nvPicPr>
          <p:cNvPr id="4" name="Content Placeholder 3" descr="Graphical user interface, chart&#10;&#10;Description automatically generated with medium confidence">
            <a:extLst>
              <a:ext uri="{FF2B5EF4-FFF2-40B4-BE49-F238E27FC236}">
                <a16:creationId xmlns:a16="http://schemas.microsoft.com/office/drawing/2014/main" id="{E61ACB4F-3EBF-9A4B-BF99-1AA26B928A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23332" y="1361413"/>
            <a:ext cx="7129611" cy="4135174"/>
          </a:xfrm>
          <a:prstGeom prst="rect">
            <a:avLst/>
          </a:prstGeom>
        </p:spPr>
      </p:pic>
      <p:sp>
        <p:nvSpPr>
          <p:cNvPr id="21" name="Title 1">
            <a:extLst>
              <a:ext uri="{FF2B5EF4-FFF2-40B4-BE49-F238E27FC236}">
                <a16:creationId xmlns:a16="http://schemas.microsoft.com/office/drawing/2014/main" id="{37CA96CE-1EA9-9144-AE29-E398E8EC0150}"/>
              </a:ext>
            </a:extLst>
          </p:cNvPr>
          <p:cNvSpPr txBox="1">
            <a:spLocks/>
          </p:cNvSpPr>
          <p:nvPr/>
        </p:nvSpPr>
        <p:spPr bwMode="gray">
          <a:xfrm>
            <a:off x="8270790" y="1615561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Boxplot de la Surface Totale </a:t>
            </a:r>
          </a:p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au Sol </a:t>
            </a:r>
          </a:p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(en square </a:t>
            </a:r>
            <a:r>
              <a:rPr lang="fr-FR" sz="2800" dirty="0" err="1">
                <a:latin typeface="Georgia" panose="02040502050405020303" pitchFamily="18" charset="0"/>
              </a:rPr>
              <a:t>feet</a:t>
            </a:r>
            <a:r>
              <a:rPr lang="fr-FR" sz="2800" dirty="0">
                <a:latin typeface="Georgia" panose="02040502050405020303" pitchFamily="18" charset="0"/>
              </a:rPr>
              <a:t>) des Propriétés </a:t>
            </a:r>
          </a:p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en 2015 </a:t>
            </a:r>
          </a:p>
        </p:txBody>
      </p:sp>
    </p:spTree>
    <p:extLst>
      <p:ext uri="{BB962C8B-B14F-4D97-AF65-F5344CB8AC3E}">
        <p14:creationId xmlns:p14="http://schemas.microsoft.com/office/powerpoint/2010/main" val="2794663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20</a:t>
            </a:fld>
            <a:endParaRPr lang="en-US">
              <a:latin typeface="+mj-lt"/>
            </a:endParaRPr>
          </a:p>
        </p:txBody>
      </p:sp>
      <p:pic>
        <p:nvPicPr>
          <p:cNvPr id="10" name="Content Placeholder 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4FA0FCDB-08B7-BF46-9930-801B040859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0936" y="1334007"/>
            <a:ext cx="7332474" cy="4189985"/>
          </a:xfrm>
        </p:spPr>
      </p:pic>
      <p:sp>
        <p:nvSpPr>
          <p:cNvPr id="28" name="Title 1">
            <a:extLst>
              <a:ext uri="{FF2B5EF4-FFF2-40B4-BE49-F238E27FC236}">
                <a16:creationId xmlns:a16="http://schemas.microsoft.com/office/drawing/2014/main" id="{38A41D33-8446-AF41-A434-CFE992DC443D}"/>
              </a:ext>
            </a:extLst>
          </p:cNvPr>
          <p:cNvSpPr txBox="1">
            <a:spLocks/>
          </p:cNvSpPr>
          <p:nvPr/>
        </p:nvSpPr>
        <p:spPr bwMode="gray">
          <a:xfrm>
            <a:off x="8260109" y="1399204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Boxplot du Nombre de Bâtiments par Propriété </a:t>
            </a:r>
          </a:p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en 2016</a:t>
            </a:r>
          </a:p>
        </p:txBody>
      </p:sp>
    </p:spTree>
    <p:extLst>
      <p:ext uri="{BB962C8B-B14F-4D97-AF65-F5344CB8AC3E}">
        <p14:creationId xmlns:p14="http://schemas.microsoft.com/office/powerpoint/2010/main" val="3631203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21</a:t>
            </a:fld>
            <a:endParaRPr lang="en-US">
              <a:latin typeface="+mj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37CA96CE-1EA9-9144-AE29-E398E8EC0150}"/>
              </a:ext>
            </a:extLst>
          </p:cNvPr>
          <p:cNvSpPr txBox="1">
            <a:spLocks/>
          </p:cNvSpPr>
          <p:nvPr/>
        </p:nvSpPr>
        <p:spPr bwMode="gray">
          <a:xfrm>
            <a:off x="8270790" y="1615561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Boxplot de la Surface Totale </a:t>
            </a:r>
          </a:p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au Sol </a:t>
            </a:r>
          </a:p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(en square </a:t>
            </a:r>
            <a:r>
              <a:rPr lang="fr-FR" sz="2800" dirty="0" err="1">
                <a:latin typeface="Georgia" panose="02040502050405020303" pitchFamily="18" charset="0"/>
              </a:rPr>
              <a:t>feet</a:t>
            </a:r>
            <a:r>
              <a:rPr lang="fr-FR" sz="2800" dirty="0">
                <a:latin typeface="Georgia" panose="02040502050405020303" pitchFamily="18" charset="0"/>
              </a:rPr>
              <a:t>) des Propriétés </a:t>
            </a:r>
          </a:p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en 2016 </a:t>
            </a:r>
          </a:p>
        </p:txBody>
      </p:sp>
      <p:pic>
        <p:nvPicPr>
          <p:cNvPr id="7" name="Picture 6" descr="Chart&#10;&#10;Description automatically generated">
            <a:extLst>
              <a:ext uri="{FF2B5EF4-FFF2-40B4-BE49-F238E27FC236}">
                <a16:creationId xmlns:a16="http://schemas.microsoft.com/office/drawing/2014/main" id="{ED9BD579-B0DD-954B-86B9-15FDEBDB19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1663" y="1242310"/>
            <a:ext cx="7445589" cy="4373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74052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22</a:t>
            </a:fld>
            <a:endParaRPr lang="en-US">
              <a:latin typeface="+mj-lt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3F535032-2AAF-204A-90D0-301FAE5B8D1F}"/>
              </a:ext>
            </a:extLst>
          </p:cNvPr>
          <p:cNvSpPr txBox="1">
            <a:spLocks/>
          </p:cNvSpPr>
          <p:nvPr/>
        </p:nvSpPr>
        <p:spPr bwMode="gray">
          <a:xfrm>
            <a:off x="8354170" y="1140799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Histogramme des valeurs de Site Energy Use en 2015, avant la transformation log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2A678C40-91C7-AF45-B423-78A1084FE6D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83598" y="1068975"/>
            <a:ext cx="6790824" cy="4589845"/>
          </a:xfrm>
        </p:spPr>
      </p:pic>
    </p:spTree>
    <p:extLst>
      <p:ext uri="{BB962C8B-B14F-4D97-AF65-F5344CB8AC3E}">
        <p14:creationId xmlns:p14="http://schemas.microsoft.com/office/powerpoint/2010/main" val="11762629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23</a:t>
            </a:fld>
            <a:endParaRPr lang="en-US">
              <a:latin typeface="+mj-lt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26CDC8B3-95B4-914F-ADAD-5024E26D75ED}"/>
              </a:ext>
            </a:extLst>
          </p:cNvPr>
          <p:cNvSpPr txBox="1">
            <a:spLocks/>
          </p:cNvSpPr>
          <p:nvPr/>
        </p:nvSpPr>
        <p:spPr bwMode="gray">
          <a:xfrm>
            <a:off x="8354170" y="1140799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Histogramme des valeurs de Site Energy Use en 2016, avant la transformation log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098271A3-4520-2447-BA2E-843B2390EC2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78655" y="1063416"/>
            <a:ext cx="7208997" cy="4867857"/>
          </a:xfrm>
        </p:spPr>
      </p:pic>
    </p:spTree>
    <p:extLst>
      <p:ext uri="{BB962C8B-B14F-4D97-AF65-F5344CB8AC3E}">
        <p14:creationId xmlns:p14="http://schemas.microsoft.com/office/powerpoint/2010/main" val="47760574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24</a:t>
            </a:fld>
            <a:endParaRPr lang="en-US">
              <a:latin typeface="+mj-lt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423828B0-51C2-2144-BB05-5E5169271CC2}"/>
              </a:ext>
            </a:extLst>
          </p:cNvPr>
          <p:cNvSpPr txBox="1">
            <a:spLocks/>
          </p:cNvSpPr>
          <p:nvPr/>
        </p:nvSpPr>
        <p:spPr bwMode="gray">
          <a:xfrm>
            <a:off x="8354170" y="1140799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Histogramme des valeurs des émissions CO2 en 2015, avant la transformation log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46EA6B7A-75C2-DE44-B303-A3F1A5F7BC4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03543" y="1173692"/>
            <a:ext cx="7120223" cy="4558519"/>
          </a:xfrm>
        </p:spPr>
      </p:pic>
    </p:spTree>
    <p:extLst>
      <p:ext uri="{BB962C8B-B14F-4D97-AF65-F5344CB8AC3E}">
        <p14:creationId xmlns:p14="http://schemas.microsoft.com/office/powerpoint/2010/main" val="167726460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25</a:t>
            </a:fld>
            <a:endParaRPr lang="en-US">
              <a:latin typeface="+mj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E4953EC-BC20-2C4A-9F84-C27F133F8196}"/>
              </a:ext>
            </a:extLst>
          </p:cNvPr>
          <p:cNvSpPr txBox="1">
            <a:spLocks/>
          </p:cNvSpPr>
          <p:nvPr/>
        </p:nvSpPr>
        <p:spPr bwMode="gray">
          <a:xfrm>
            <a:off x="8354170" y="1140799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Histogramme des valeurs des émissions CO2 en 2016, avant la transformation log</a:t>
            </a:r>
          </a:p>
        </p:txBody>
      </p:sp>
      <p:pic>
        <p:nvPicPr>
          <p:cNvPr id="7" name="Content Placeholder 6" descr="Chart&#10;&#10;Description automatically generated">
            <a:extLst>
              <a:ext uri="{FF2B5EF4-FFF2-40B4-BE49-F238E27FC236}">
                <a16:creationId xmlns:a16="http://schemas.microsoft.com/office/drawing/2014/main" id="{C84E76FC-1346-A44C-8F0D-30CDB850E55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36916" y="1163432"/>
            <a:ext cx="6882571" cy="4531135"/>
          </a:xfrm>
        </p:spPr>
      </p:pic>
    </p:spTree>
    <p:extLst>
      <p:ext uri="{BB962C8B-B14F-4D97-AF65-F5344CB8AC3E}">
        <p14:creationId xmlns:p14="http://schemas.microsoft.com/office/powerpoint/2010/main" val="25197602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26</a:t>
            </a:fld>
            <a:endParaRPr lang="en-US">
              <a:latin typeface="+mj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E4953EC-BC20-2C4A-9F84-C27F133F8196}"/>
              </a:ext>
            </a:extLst>
          </p:cNvPr>
          <p:cNvSpPr txBox="1">
            <a:spLocks/>
          </p:cNvSpPr>
          <p:nvPr/>
        </p:nvSpPr>
        <p:spPr bwMode="gray">
          <a:xfrm>
            <a:off x="8354170" y="1140799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Histogramme des valeurs de Site Energy Use en 2015, après la transformation log</a:t>
            </a:r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F227C5CC-D884-6042-AC7D-059928D005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52547" y="1334420"/>
            <a:ext cx="6597608" cy="4189160"/>
          </a:xfrm>
        </p:spPr>
      </p:pic>
    </p:spTree>
    <p:extLst>
      <p:ext uri="{BB962C8B-B14F-4D97-AF65-F5344CB8AC3E}">
        <p14:creationId xmlns:p14="http://schemas.microsoft.com/office/powerpoint/2010/main" val="19258211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27</a:t>
            </a:fld>
            <a:endParaRPr lang="en-US">
              <a:latin typeface="+mj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E4953EC-BC20-2C4A-9F84-C27F133F8196}"/>
              </a:ext>
            </a:extLst>
          </p:cNvPr>
          <p:cNvSpPr txBox="1">
            <a:spLocks/>
          </p:cNvSpPr>
          <p:nvPr/>
        </p:nvSpPr>
        <p:spPr bwMode="gray">
          <a:xfrm>
            <a:off x="8354170" y="1140799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Histogramme des valeurs de Site Energy Use en 2016, après la transformation log</a:t>
            </a:r>
          </a:p>
        </p:txBody>
      </p:sp>
      <p:pic>
        <p:nvPicPr>
          <p:cNvPr id="4" name="Content Placeholder 3" descr="Chart, histogram&#10;&#10;Description automatically generated">
            <a:extLst>
              <a:ext uri="{FF2B5EF4-FFF2-40B4-BE49-F238E27FC236}">
                <a16:creationId xmlns:a16="http://schemas.microsoft.com/office/drawing/2014/main" id="{417C4B4A-DBFD-E74F-8A48-67EA3DB900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75380" y="1222886"/>
            <a:ext cx="7168131" cy="4412227"/>
          </a:xfrm>
        </p:spPr>
      </p:pic>
    </p:spTree>
    <p:extLst>
      <p:ext uri="{BB962C8B-B14F-4D97-AF65-F5344CB8AC3E}">
        <p14:creationId xmlns:p14="http://schemas.microsoft.com/office/powerpoint/2010/main" val="3346059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28</a:t>
            </a:fld>
            <a:endParaRPr lang="en-US">
              <a:latin typeface="+mj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E4953EC-BC20-2C4A-9F84-C27F133F8196}"/>
              </a:ext>
            </a:extLst>
          </p:cNvPr>
          <p:cNvSpPr txBox="1">
            <a:spLocks/>
          </p:cNvSpPr>
          <p:nvPr/>
        </p:nvSpPr>
        <p:spPr bwMode="gray">
          <a:xfrm>
            <a:off x="8354170" y="1140799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Histogramme des valeurs des émissions CO2 en 2015, après la transformation log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91D48074-9244-7A4E-BD4D-E8EF0C6EDA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9214" y="1143000"/>
            <a:ext cx="6883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3622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4AC3-E914-D34E-80ED-EA8051E2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de la problématique, de son interprétation, et des pistes de recherche envisagées</a:t>
            </a:r>
            <a:endParaRPr lang="fr-FR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2CB5C-C719-1346-8319-FEA6E01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5524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29</a:t>
            </a:fld>
            <a:endParaRPr lang="en-US">
              <a:latin typeface="+mj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6E4953EC-BC20-2C4A-9F84-C27F133F8196}"/>
              </a:ext>
            </a:extLst>
          </p:cNvPr>
          <p:cNvSpPr txBox="1">
            <a:spLocks/>
          </p:cNvSpPr>
          <p:nvPr/>
        </p:nvSpPr>
        <p:spPr bwMode="gray">
          <a:xfrm>
            <a:off x="8354170" y="1140799"/>
            <a:ext cx="3161016" cy="315375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>
              <a:lnSpc>
                <a:spcPct val="90000"/>
              </a:lnSpc>
            </a:pPr>
            <a:r>
              <a:rPr lang="fr-FR" sz="2800" dirty="0">
                <a:latin typeface="Georgia" panose="02040502050405020303" pitchFamily="18" charset="0"/>
              </a:rPr>
              <a:t>Histogramme des valeurs des émissions CO2 en 2016, après la transformation log</a:t>
            </a:r>
          </a:p>
        </p:txBody>
      </p:sp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F931B0D4-A381-1444-A418-AD2519FF13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6106" y="1214998"/>
            <a:ext cx="6807200" cy="4152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2267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>
                <a:latin typeface="Georgia" panose="02040502050405020303" pitchFamily="18" charset="0"/>
              </a:rPr>
              <a:t>Réconciliation des deux jeux de données (2015 et 2016)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r>
              <a:rPr lang="fr-FR" dirty="0">
                <a:latin typeface="Georgia" panose="02040502050405020303" pitchFamily="18" charset="0"/>
              </a:rPr>
              <a:t>Le dataframe final comporte 3164 lignes et 26 colonnes.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30</a:t>
            </a:fld>
            <a:endParaRPr lang="en-US" dirty="0"/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F9547A24-3E05-614B-B49F-C669FAAD715A}"/>
              </a:ext>
            </a:extLst>
          </p:cNvPr>
          <p:cNvSpPr txBox="1">
            <a:spLocks/>
          </p:cNvSpPr>
          <p:nvPr/>
        </p:nvSpPr>
        <p:spPr bwMode="gray">
          <a:xfrm>
            <a:off x="1220789" y="2429719"/>
            <a:ext cx="2969246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Cleaning effectué, feature engineering et exploration</a:t>
            </a:r>
          </a:p>
        </p:txBody>
      </p:sp>
    </p:spTree>
    <p:extLst>
      <p:ext uri="{BB962C8B-B14F-4D97-AF65-F5344CB8AC3E}">
        <p14:creationId xmlns:p14="http://schemas.microsoft.com/office/powerpoint/2010/main" val="5082743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4AC3-E914-D34E-80ED-EA8051E2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des différentes pistes de modélisation effectuées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fr-FR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2CB5C-C719-1346-8319-FEA6E01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97766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1146" y="1447800"/>
            <a:ext cx="5515745" cy="457200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fr-FR" dirty="0">
                <a:latin typeface="Georgia" panose="02040502050405020303" pitchFamily="18" charset="0"/>
              </a:rPr>
              <a:t>Variables de prédiction:</a:t>
            </a:r>
          </a:p>
          <a:p>
            <a:pPr marL="0" indent="0">
              <a:buNone/>
            </a:pPr>
            <a:endParaRPr lang="fr-FR" dirty="0">
              <a:latin typeface="Georgia" panose="02040502050405020303" pitchFamily="18" charset="0"/>
            </a:endParaRPr>
          </a:p>
          <a:p>
            <a:r>
              <a:rPr lang="en-GB" dirty="0">
                <a:latin typeface="Georgia" panose="02040502050405020303" pitchFamily="18" charset="0"/>
              </a:rPr>
              <a:t>'Age’</a:t>
            </a:r>
          </a:p>
          <a:p>
            <a:r>
              <a:rPr lang="en-GB" dirty="0">
                <a:latin typeface="Georgia" panose="02040502050405020303" pitchFamily="18" charset="0"/>
              </a:rPr>
              <a:t>'Number of Buildings', 'Number of Floors’</a:t>
            </a:r>
          </a:p>
          <a:p>
            <a:r>
              <a:rPr lang="en-GB" dirty="0">
                <a:latin typeface="Georgia" panose="02040502050405020303" pitchFamily="18" charset="0"/>
              </a:rPr>
              <a:t>'Property GFA Total’</a:t>
            </a:r>
          </a:p>
          <a:p>
            <a:r>
              <a:rPr lang="en-GB" dirty="0">
                <a:latin typeface="Georgia" panose="02040502050405020303" pitchFamily="18" charset="0"/>
              </a:rPr>
              <a:t>'Building GFA percentage', 'Parking GFA percentage’</a:t>
            </a:r>
          </a:p>
          <a:p>
            <a:r>
              <a:rPr lang="en-GB" dirty="0">
                <a:latin typeface="Georgia" panose="02040502050405020303" pitchFamily="18" charset="0"/>
              </a:rPr>
              <a:t>'Electricity Maj', 'Natural Gas Maj', 'Steam Use Maj’</a:t>
            </a:r>
          </a:p>
          <a:p>
            <a:r>
              <a:rPr lang="en-GB" dirty="0">
                <a:latin typeface="Georgia" panose="02040502050405020303" pitchFamily="18" charset="0"/>
              </a:rPr>
              <a:t>'Largest Property Use Type Office’</a:t>
            </a:r>
          </a:p>
          <a:p>
            <a:r>
              <a:rPr lang="en-GB" dirty="0">
                <a:latin typeface="Georgia" panose="02040502050405020303" pitchFamily="18" charset="0"/>
              </a:rPr>
              <a:t>'Largest Property Use Type Non Refrigerated Warehouse’</a:t>
            </a:r>
          </a:p>
          <a:p>
            <a:r>
              <a:rPr lang="en-GB" dirty="0">
                <a:latin typeface="Georgia" panose="02040502050405020303" pitchFamily="18" charset="0"/>
              </a:rPr>
              <a:t>'Largest Property Use Type Other'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32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8245D4-0D99-DB4B-A763-E5F8969F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572" y="2547877"/>
            <a:ext cx="2793159" cy="16002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des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différentes pistes de modélisation effectuées</a:t>
            </a:r>
          </a:p>
        </p:txBody>
      </p:sp>
    </p:spTree>
    <p:extLst>
      <p:ext uri="{BB962C8B-B14F-4D97-AF65-F5344CB8AC3E}">
        <p14:creationId xmlns:p14="http://schemas.microsoft.com/office/powerpoint/2010/main" val="347679738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fr-FR" dirty="0">
                <a:latin typeface="Georgia" panose="02040502050405020303" pitchFamily="18" charset="0"/>
              </a:rPr>
              <a:t>Variables dépendantes:</a:t>
            </a:r>
          </a:p>
          <a:p>
            <a:pPr marL="0" indent="0">
              <a:buNone/>
            </a:pPr>
            <a:endParaRPr lang="fr-FR" dirty="0">
              <a:latin typeface="Georgia" panose="02040502050405020303" pitchFamily="18" charset="0"/>
            </a:endParaRPr>
          </a:p>
          <a:p>
            <a:r>
              <a:rPr lang="fr-FR" dirty="0">
                <a:latin typeface="Georgia" panose="02040502050405020303" pitchFamily="18" charset="0"/>
              </a:rPr>
              <a:t>‘Log_SiteEnergyUse’ : la consommation totale d’énergie des bâtiments de Seattle non destinés à l’habitation, version log</a:t>
            </a:r>
          </a:p>
          <a:p>
            <a:pPr marL="0" indent="0">
              <a:buNone/>
            </a:pPr>
            <a:endParaRPr lang="fr-FR" dirty="0">
              <a:latin typeface="Georgia" panose="02040502050405020303" pitchFamily="18" charset="0"/>
            </a:endParaRPr>
          </a:p>
          <a:p>
            <a:r>
              <a:rPr lang="fr-FR" dirty="0">
                <a:latin typeface="Georgia" panose="02040502050405020303" pitchFamily="18" charset="0"/>
              </a:rPr>
              <a:t>‘Log_GHGEmissions’: les émissions de gaz à effet de serre, des bâtiments de Seattle non destinés à l’habitation, version log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067BB76F-4A31-2C43-A33C-F44F1F09D0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28572" y="2547877"/>
            <a:ext cx="2793159" cy="16002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des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différentes pistes de modélisation effectuées</a:t>
            </a:r>
          </a:p>
        </p:txBody>
      </p:sp>
    </p:spTree>
    <p:extLst>
      <p:ext uri="{BB962C8B-B14F-4D97-AF65-F5344CB8AC3E}">
        <p14:creationId xmlns:p14="http://schemas.microsoft.com/office/powerpoint/2010/main" val="20396332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Dummy Regressor (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strategy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'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mean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’) :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0,0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1.371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34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8245D4-0D99-DB4B-A763-E5F8969F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89" y="3429000"/>
            <a:ext cx="2793159" cy="16002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Dummy Regressor,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</p:spTree>
    <p:extLst>
      <p:ext uri="{BB962C8B-B14F-4D97-AF65-F5344CB8AC3E}">
        <p14:creationId xmlns:p14="http://schemas.microsoft.com/office/powerpoint/2010/main" val="35688712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27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Oval 29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Oval 31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37" name="Rectangle 36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8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42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35</a:t>
            </a:fld>
            <a:endParaRPr lang="en-US">
              <a:latin typeface="+mj-lt"/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D36E749C-094D-1145-BA89-6931F0409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79" y="755405"/>
            <a:ext cx="7737517" cy="5218080"/>
          </a:xfrm>
          <a:prstGeom prst="rect">
            <a:avLst/>
          </a:prstGeom>
        </p:spPr>
      </p:pic>
      <p:sp>
        <p:nvSpPr>
          <p:cNvPr id="20" name="Title 1">
            <a:extLst>
              <a:ext uri="{FF2B5EF4-FFF2-40B4-BE49-F238E27FC236}">
                <a16:creationId xmlns:a16="http://schemas.microsoft.com/office/drawing/2014/main" id="{F2FFEA45-CE6D-1C4A-B36F-2B91DC80669B}"/>
              </a:ext>
            </a:extLst>
          </p:cNvPr>
          <p:cNvSpPr txBox="1">
            <a:spLocks/>
          </p:cNvSpPr>
          <p:nvPr/>
        </p:nvSpPr>
        <p:spPr bwMode="gray">
          <a:xfrm>
            <a:off x="8598264" y="3430455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Residual Plot et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Q-Q Plot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pour Dummy Regressor,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variable dépendante: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‘Site Energy Use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Log Version’</a:t>
            </a:r>
          </a:p>
        </p:txBody>
      </p:sp>
    </p:spTree>
    <p:extLst>
      <p:ext uri="{BB962C8B-B14F-4D97-AF65-F5344CB8AC3E}">
        <p14:creationId xmlns:p14="http://schemas.microsoft.com/office/powerpoint/2010/main" val="32510107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Linear Regression: 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- 0.878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1.879	</a:t>
                </a:r>
              </a:p>
              <a:p>
                <a:endParaRPr lang="fr-FR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36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AE07B6-E432-8F43-B4C3-3D14B86AD5C3}"/>
              </a:ext>
            </a:extLst>
          </p:cNvPr>
          <p:cNvSpPr txBox="1">
            <a:spLocks/>
          </p:cNvSpPr>
          <p:nvPr/>
        </p:nvSpPr>
        <p:spPr bwMode="gray">
          <a:xfrm>
            <a:off x="1220789" y="3429000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Linear Regression,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</p:spTree>
    <p:extLst>
      <p:ext uri="{BB962C8B-B14F-4D97-AF65-F5344CB8AC3E}">
        <p14:creationId xmlns:p14="http://schemas.microsoft.com/office/powerpoint/2010/main" val="270069480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37</a:t>
            </a:fld>
            <a:endParaRPr lang="en-US">
              <a:latin typeface="+mj-lt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CAEFFF2-4F61-8A41-9E6E-AECCE3DEFF63}"/>
              </a:ext>
            </a:extLst>
          </p:cNvPr>
          <p:cNvSpPr txBox="1">
            <a:spLocks/>
          </p:cNvSpPr>
          <p:nvPr/>
        </p:nvSpPr>
        <p:spPr bwMode="gray">
          <a:xfrm>
            <a:off x="8598264" y="3430455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Residual Plot et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Q–Q Plot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pour Linear Regression,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variable dépendante: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‘Site Energy Use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Log Version’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1E143CAC-8D39-7948-A05B-9C5EF80CA0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9644" y="797727"/>
            <a:ext cx="7313766" cy="490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092366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Linear Regression, après la suppression de deux 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outliers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: 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0.39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1.029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1AE07B6-E432-8F43-B4C3-3D14B86AD5C3}"/>
              </a:ext>
            </a:extLst>
          </p:cNvPr>
          <p:cNvSpPr txBox="1">
            <a:spLocks/>
          </p:cNvSpPr>
          <p:nvPr/>
        </p:nvSpPr>
        <p:spPr bwMode="gray">
          <a:xfrm>
            <a:off x="1220789" y="3429000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Linear Regression,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</p:spTree>
    <p:extLst>
      <p:ext uri="{BB962C8B-B14F-4D97-AF65-F5344CB8AC3E}">
        <p14:creationId xmlns:p14="http://schemas.microsoft.com/office/powerpoint/2010/main" val="7458726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C2B01E-960B-E74B-86AC-03BF20B1BA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85505" y="2933700"/>
            <a:ext cx="3058231" cy="16002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de la problématique et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 son interprétation, et des pistes de recherche envisagées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743E4-9418-804A-9AA3-8C6DF4BB4F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fr-FR" dirty="0">
                <a:latin typeface="Georgia" panose="02040502050405020303" pitchFamily="18" charset="0"/>
              </a:rPr>
              <a:t>La ville de Seattle à pour objectif de devenir une ville neutre en émissions de carbone en 2050.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fr-FR" dirty="0">
                <a:latin typeface="Georgia" panose="02040502050405020303" pitchFamily="18" charset="0"/>
              </a:rPr>
              <a:t>Notre équipe cherche à prédire, pour les bâtiments de Seattle non destinés à l’habitation :</a:t>
            </a:r>
          </a:p>
          <a:p>
            <a:r>
              <a:rPr lang="fr-FR" dirty="0">
                <a:latin typeface="Georgia" panose="02040502050405020303" pitchFamily="18" charset="0"/>
              </a:rPr>
              <a:t>la consommation totale d’énergie </a:t>
            </a:r>
          </a:p>
          <a:p>
            <a:r>
              <a:rPr lang="fr-FR" dirty="0">
                <a:latin typeface="Georgia" panose="02040502050405020303" pitchFamily="18" charset="0"/>
              </a:rPr>
              <a:t>les émissions de CO2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r>
              <a:rPr lang="fr-FR" dirty="0">
                <a:latin typeface="Georgia" panose="02040502050405020303" pitchFamily="18" charset="0"/>
              </a:rPr>
              <a:t>Notre équipe cherche également à évaluer l’intérêt du score Energy Star pour les prédictions qui seront réalisées. Le score Energy Star est une note de 1 à 100 qui évalue la performance énergétique globale d’un bâtiment.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A8BE01-A4EA-EA49-BEB5-75CD61C292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95173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39</a:t>
            </a:fld>
            <a:endParaRPr lang="en-US">
              <a:latin typeface="+mj-lt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1446B7FE-DF88-724A-AB06-42654D46B807}"/>
              </a:ext>
            </a:extLst>
          </p:cNvPr>
          <p:cNvSpPr txBox="1">
            <a:spLocks/>
          </p:cNvSpPr>
          <p:nvPr/>
        </p:nvSpPr>
        <p:spPr bwMode="gray">
          <a:xfrm>
            <a:off x="8598264" y="3430455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Residual Plot et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Q-Q Plot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pour Linear Regression,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variable dépendante: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‘Site Energy Use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Log Version’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7EC85DEC-FA9E-8543-9FD2-AB1679129A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181" y="797727"/>
            <a:ext cx="7175593" cy="481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467707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9181" y="1447800"/>
                <a:ext cx="5791558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Random Forest Regressor (n_estimators = 500):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0.808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0.601			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Random Forest Regressor avec sélection de variables (n_estimators = 500): 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11 variables sélectionnées sur 12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Variable supprimée: '</a:t>
                </a:r>
                <a:r>
                  <a:rPr lang="fr-FR" dirty="0" err="1">
                    <a:latin typeface="Georgia" panose="02040502050405020303" pitchFamily="18" charset="0"/>
                  </a:rPr>
                  <a:t>Steam</a:t>
                </a:r>
                <a:r>
                  <a:rPr lang="fr-FR" dirty="0">
                    <a:latin typeface="Georgia" panose="02040502050405020303" pitchFamily="18" charset="0"/>
                  </a:rPr>
                  <a:t> Use Maj'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0.81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0.598		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9181" y="1447800"/>
                <a:ext cx="5791558" cy="4572000"/>
              </a:xfrm>
              <a:blipFill>
                <a:blip r:embed="rId2"/>
                <a:stretch>
                  <a:fillRect l="-1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40</a:t>
            </a:fld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D1343EEB-E95F-EA45-AD90-C25D1FF1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89" y="3429000"/>
            <a:ext cx="2793159" cy="16002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Random Forest,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</p:spTree>
    <p:extLst>
      <p:ext uri="{BB962C8B-B14F-4D97-AF65-F5344CB8AC3E}">
        <p14:creationId xmlns:p14="http://schemas.microsoft.com/office/powerpoint/2010/main" val="38215873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191" y="1420794"/>
            <a:ext cx="5831064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 err="1">
                <a:latin typeface="Georgia" panose="02040502050405020303" pitchFamily="18" charset="0"/>
              </a:rPr>
              <a:t>Grid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Search</a:t>
            </a:r>
            <a:r>
              <a:rPr lang="fr-FR" dirty="0">
                <a:latin typeface="Georgia" panose="02040502050405020303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bootstrap</a:t>
            </a:r>
            <a:r>
              <a:rPr lang="fr-FR" sz="1600" dirty="0">
                <a:latin typeface="Georgia" panose="02040502050405020303" pitchFamily="18" charset="0"/>
              </a:rPr>
              <a:t>': [</a:t>
            </a:r>
            <a:r>
              <a:rPr lang="fr-FR" sz="1600" dirty="0" err="1">
                <a:latin typeface="Georgia" panose="02040502050405020303" pitchFamily="18" charset="0"/>
              </a:rPr>
              <a:t>True</a:t>
            </a:r>
            <a:r>
              <a:rPr lang="fr-FR" sz="1600" dirty="0">
                <a:latin typeface="Georgia" panose="02040502050405020303" pitchFamily="18" charset="0"/>
              </a:rPr>
              <a:t>, False]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max_depth</a:t>
            </a:r>
            <a:r>
              <a:rPr lang="fr-FR" sz="1600" dirty="0">
                <a:latin typeface="Georgia" panose="02040502050405020303" pitchFamily="18" charset="0"/>
              </a:rPr>
              <a:t>': [5, 8, 10, 20, 30, 35]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max_features</a:t>
            </a:r>
            <a:r>
              <a:rPr lang="fr-FR" sz="1600" dirty="0">
                <a:latin typeface="Georgia" panose="02040502050405020303" pitchFamily="18" charset="0"/>
              </a:rPr>
              <a:t>': [5, 7, 8, 10, 11, 12]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min_samples_leaf</a:t>
            </a:r>
            <a:r>
              <a:rPr lang="fr-FR" sz="1600" dirty="0">
                <a:latin typeface="Georgia" panose="02040502050405020303" pitchFamily="18" charset="0"/>
              </a:rPr>
              <a:t>': [1, 2, 3, 4, 5]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min_samples_split</a:t>
            </a:r>
            <a:r>
              <a:rPr lang="fr-FR" sz="1600" dirty="0">
                <a:latin typeface="Georgia" panose="02040502050405020303" pitchFamily="18" charset="0"/>
              </a:rPr>
              <a:t>': [2, 3, 4, 5, 6]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'n_estimators': [150, 300, 500, 600, 700, 800, 900]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fr-FR" dirty="0">
                <a:latin typeface="Georgia" panose="02040502050405020303" pitchFamily="18" charset="0"/>
              </a:rPr>
              <a:t>Random Forest Regressor: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bootstrap</a:t>
            </a:r>
            <a:r>
              <a:rPr lang="fr-FR" sz="1600" dirty="0">
                <a:latin typeface="Georgia" panose="02040502050405020303" pitchFamily="18" charset="0"/>
              </a:rPr>
              <a:t> = False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max_depth</a:t>
            </a:r>
            <a:r>
              <a:rPr lang="fr-FR" sz="1600" dirty="0">
                <a:latin typeface="Georgia" panose="02040502050405020303" pitchFamily="18" charset="0"/>
              </a:rPr>
              <a:t> = 30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max_features</a:t>
            </a:r>
            <a:r>
              <a:rPr lang="fr-FR" sz="1600" dirty="0">
                <a:latin typeface="Georgia" panose="02040502050405020303" pitchFamily="18" charset="0"/>
              </a:rPr>
              <a:t> = 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min_samples_leaf</a:t>
            </a:r>
            <a:r>
              <a:rPr lang="fr-FR" sz="1600" dirty="0">
                <a:latin typeface="Georgia" panose="02040502050405020303" pitchFamily="18" charset="0"/>
              </a:rPr>
              <a:t> =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min_samples_split</a:t>
            </a:r>
            <a:r>
              <a:rPr lang="fr-FR" sz="1600" dirty="0">
                <a:latin typeface="Georgia" panose="02040502050405020303" pitchFamily="18" charset="0"/>
              </a:rPr>
              <a:t> =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n_estimators = 600</a:t>
            </a:r>
          </a:p>
          <a:p>
            <a:endParaRPr lang="fr-FR" dirty="0">
              <a:latin typeface="Georgia" panose="02040502050405020303" pitchFamily="18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6EFA5C-564A-894C-9DF1-30298C102FA7}"/>
              </a:ext>
            </a:extLst>
          </p:cNvPr>
          <p:cNvSpPr txBox="1">
            <a:spLocks/>
          </p:cNvSpPr>
          <p:nvPr/>
        </p:nvSpPr>
        <p:spPr bwMode="gray">
          <a:xfrm>
            <a:off x="1220789" y="3429000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sur Random Forest,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</p:spTree>
    <p:extLst>
      <p:ext uri="{BB962C8B-B14F-4D97-AF65-F5344CB8AC3E}">
        <p14:creationId xmlns:p14="http://schemas.microsoft.com/office/powerpoint/2010/main" val="400272888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Random Forest Regressor, meilleur modèle du </a:t>
                </a:r>
                <a:r>
                  <a:rPr lang="fr-FR" dirty="0" err="1">
                    <a:latin typeface="Georgia" panose="02040502050405020303" pitchFamily="18" charset="0"/>
                  </a:rPr>
                  <a:t>Grid</a:t>
                </a:r>
                <a:r>
                  <a:rPr lang="fr-FR" dirty="0">
                    <a:latin typeface="Georgia" panose="02040502050405020303" pitchFamily="18" charset="0"/>
                  </a:rPr>
                  <a:t> </a:t>
                </a:r>
                <a:r>
                  <a:rPr lang="fr-FR" dirty="0" err="1">
                    <a:latin typeface="Georgia" panose="02040502050405020303" pitchFamily="18" charset="0"/>
                  </a:rPr>
                  <a:t>Search</a:t>
                </a:r>
                <a:r>
                  <a:rPr lang="fr-FR" dirty="0">
                    <a:latin typeface="Georgia" panose="02040502050405020303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0.82		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0.582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42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6EFA5C-564A-894C-9DF1-30298C102FA7}"/>
              </a:ext>
            </a:extLst>
          </p:cNvPr>
          <p:cNvSpPr txBox="1">
            <a:spLocks/>
          </p:cNvSpPr>
          <p:nvPr/>
        </p:nvSpPr>
        <p:spPr bwMode="gray">
          <a:xfrm>
            <a:off x="1220789" y="3429000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sur Random Forest,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</p:spTree>
    <p:extLst>
      <p:ext uri="{BB962C8B-B14F-4D97-AF65-F5344CB8AC3E}">
        <p14:creationId xmlns:p14="http://schemas.microsoft.com/office/powerpoint/2010/main" val="40044856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43</a:t>
            </a:fld>
            <a:endParaRPr lang="en-US">
              <a:latin typeface="+mj-lt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CC172CA-882B-2847-9B86-86DD033643A6}"/>
              </a:ext>
            </a:extLst>
          </p:cNvPr>
          <p:cNvSpPr txBox="1">
            <a:spLocks/>
          </p:cNvSpPr>
          <p:nvPr/>
        </p:nvSpPr>
        <p:spPr bwMode="gray">
          <a:xfrm>
            <a:off x="8609012" y="3581328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Residual Plot et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Q-Q Plot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pour Random Forest – Version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variable dépendante: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‘Site Energy Use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Log Version’</a:t>
            </a:r>
          </a:p>
        </p:txBody>
      </p:sp>
      <p:pic>
        <p:nvPicPr>
          <p:cNvPr id="7" name="Picture 6" descr="Chart, scatter chart&#10;&#10;Description automatically generated">
            <a:extLst>
              <a:ext uri="{FF2B5EF4-FFF2-40B4-BE49-F238E27FC236}">
                <a16:creationId xmlns:a16="http://schemas.microsoft.com/office/drawing/2014/main" id="{B515929E-5B16-224E-9068-8BDB8F7D6B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873" y="1063416"/>
            <a:ext cx="7080512" cy="47812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32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Random Forest Regressor avec Energy Star Score (n_estimators = 500): 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0.878	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0.441				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Random Forest Regressor avec sélection de variables et Energy Star Score (n_estimators = 500): 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11 variables sélectionnées sur 13 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Variables supprimées: ‘Number of Buildings’ et  '</a:t>
                </a:r>
                <a:r>
                  <a:rPr lang="fr-FR" dirty="0" err="1">
                    <a:latin typeface="Georgia" panose="02040502050405020303" pitchFamily="18" charset="0"/>
                  </a:rPr>
                  <a:t>Steam</a:t>
                </a:r>
                <a:r>
                  <a:rPr lang="fr-FR" dirty="0">
                    <a:latin typeface="Georgia" panose="02040502050405020303" pitchFamily="18" charset="0"/>
                  </a:rPr>
                  <a:t> Use Maj'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0.877	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0.443	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 r="-170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44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A9F5E2F-1A6C-1046-9FDD-AE48F02E74E0}"/>
              </a:ext>
            </a:extLst>
          </p:cNvPr>
          <p:cNvSpPr txBox="1">
            <a:spLocks/>
          </p:cNvSpPr>
          <p:nvPr/>
        </p:nvSpPr>
        <p:spPr bwMode="gray">
          <a:xfrm>
            <a:off x="1220789" y="3868837"/>
            <a:ext cx="2934522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Random Forest avec Energy Star Score,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</p:spTree>
    <p:extLst>
      <p:ext uri="{BB962C8B-B14F-4D97-AF65-F5344CB8AC3E}">
        <p14:creationId xmlns:p14="http://schemas.microsoft.com/office/powerpoint/2010/main" val="36901323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45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22C16E2-75F5-054D-8743-8073ED389EA0}"/>
              </a:ext>
            </a:extLst>
          </p:cNvPr>
          <p:cNvSpPr txBox="1">
            <a:spLocks/>
          </p:cNvSpPr>
          <p:nvPr/>
        </p:nvSpPr>
        <p:spPr bwMode="gray">
          <a:xfrm>
            <a:off x="1139766" y="3984584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sur Random Forest avec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EnergyStarScore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E179399C-7396-F54C-A079-ADB613BE62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191" y="1420794"/>
            <a:ext cx="5831064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 err="1">
                <a:latin typeface="Georgia" panose="02040502050405020303" pitchFamily="18" charset="0"/>
              </a:rPr>
              <a:t>Grid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Search</a:t>
            </a:r>
            <a:r>
              <a:rPr lang="fr-FR" dirty="0">
                <a:latin typeface="Georgia" panose="02040502050405020303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bootstrap</a:t>
            </a:r>
            <a:r>
              <a:rPr lang="fr-FR" sz="1600" dirty="0">
                <a:latin typeface="Georgia" panose="02040502050405020303" pitchFamily="18" charset="0"/>
              </a:rPr>
              <a:t>': [</a:t>
            </a:r>
            <a:r>
              <a:rPr lang="fr-FR" sz="1600" dirty="0" err="1">
                <a:latin typeface="Georgia" panose="02040502050405020303" pitchFamily="18" charset="0"/>
              </a:rPr>
              <a:t>True</a:t>
            </a:r>
            <a:r>
              <a:rPr lang="fr-FR" sz="1600" dirty="0">
                <a:latin typeface="Georgia" panose="02040502050405020303" pitchFamily="18" charset="0"/>
              </a:rPr>
              <a:t>, False]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max_depth</a:t>
            </a:r>
            <a:r>
              <a:rPr lang="fr-FR" sz="1600" dirty="0">
                <a:latin typeface="Georgia" panose="02040502050405020303" pitchFamily="18" charset="0"/>
              </a:rPr>
              <a:t>': [5, 8, 10, 20, 25, 30, 35]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max_features</a:t>
            </a:r>
            <a:r>
              <a:rPr lang="fr-FR" sz="1600" dirty="0">
                <a:latin typeface="Georgia" panose="02040502050405020303" pitchFamily="18" charset="0"/>
              </a:rPr>
              <a:t>': [5, 7, 8, 10, 11, 12]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min_samples_leaf</a:t>
            </a:r>
            <a:r>
              <a:rPr lang="fr-FR" sz="1600" dirty="0">
                <a:latin typeface="Georgia" panose="02040502050405020303" pitchFamily="18" charset="0"/>
              </a:rPr>
              <a:t>': [1, 2, 3, 4, 5]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min_samples_split</a:t>
            </a:r>
            <a:r>
              <a:rPr lang="fr-FR" sz="1600" dirty="0">
                <a:latin typeface="Georgia" panose="02040502050405020303" pitchFamily="18" charset="0"/>
              </a:rPr>
              <a:t>': [2, 3, 4, 5, 6]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'n_estimators': [150, 300, 400, 500, 600, 700,]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fr-FR" dirty="0">
                <a:latin typeface="Georgia" panose="02040502050405020303" pitchFamily="18" charset="0"/>
              </a:rPr>
              <a:t>Random Forest Regressor, meilleur modèle du </a:t>
            </a:r>
            <a:r>
              <a:rPr lang="fr-FR" dirty="0" err="1">
                <a:latin typeface="Georgia" panose="02040502050405020303" pitchFamily="18" charset="0"/>
              </a:rPr>
              <a:t>Grid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Search</a:t>
            </a:r>
            <a:r>
              <a:rPr lang="fr-FR" dirty="0">
                <a:latin typeface="Georgia" panose="02040502050405020303" pitchFamily="18" charset="0"/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bootstrap</a:t>
            </a:r>
            <a:r>
              <a:rPr lang="fr-FR" sz="1600" dirty="0">
                <a:latin typeface="Georgia" panose="02040502050405020303" pitchFamily="18" charset="0"/>
              </a:rPr>
              <a:t> = False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max_depth</a:t>
            </a:r>
            <a:r>
              <a:rPr lang="fr-FR" sz="1600" dirty="0">
                <a:latin typeface="Georgia" panose="02040502050405020303" pitchFamily="18" charset="0"/>
              </a:rPr>
              <a:t> = 25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max_features</a:t>
            </a:r>
            <a:r>
              <a:rPr lang="fr-FR" sz="1600" dirty="0">
                <a:latin typeface="Georgia" panose="02040502050405020303" pitchFamily="18" charset="0"/>
              </a:rPr>
              <a:t> = 7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min_samples_leaf</a:t>
            </a:r>
            <a:r>
              <a:rPr lang="fr-FR" sz="1600" dirty="0">
                <a:latin typeface="Georgia" panose="02040502050405020303" pitchFamily="18" charset="0"/>
              </a:rPr>
              <a:t> = 1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min_samples_split</a:t>
            </a:r>
            <a:r>
              <a:rPr lang="fr-FR" sz="1600" dirty="0">
                <a:latin typeface="Georgia" panose="02040502050405020303" pitchFamily="18" charset="0"/>
              </a:rPr>
              <a:t> = 2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n_estimators = 400</a:t>
            </a:r>
          </a:p>
          <a:p>
            <a:endParaRPr lang="fr-FR" dirty="0">
              <a:latin typeface="Georgia" panose="020405020504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404034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Random Forest Regressor avec Energy Star Score, meilleur modèle du </a:t>
                </a:r>
                <a:r>
                  <a:rPr lang="fr-FR" dirty="0" err="1">
                    <a:latin typeface="Georgia" panose="02040502050405020303" pitchFamily="18" charset="0"/>
                  </a:rPr>
                  <a:t>Grid</a:t>
                </a:r>
                <a:r>
                  <a:rPr lang="fr-FR" dirty="0">
                    <a:latin typeface="Georgia" panose="02040502050405020303" pitchFamily="18" charset="0"/>
                  </a:rPr>
                  <a:t> </a:t>
                </a:r>
                <a:r>
                  <a:rPr lang="fr-FR" dirty="0" err="1">
                    <a:latin typeface="Georgia" panose="02040502050405020303" pitchFamily="18" charset="0"/>
                  </a:rPr>
                  <a:t>Search</a:t>
                </a:r>
                <a:r>
                  <a:rPr lang="fr-FR" dirty="0">
                    <a:latin typeface="Georgia" panose="02040502050405020303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0.905		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0.389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46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B19B06-1BBC-4341-8684-4F6C68DAA816}"/>
              </a:ext>
            </a:extLst>
          </p:cNvPr>
          <p:cNvSpPr txBox="1">
            <a:spLocks/>
          </p:cNvSpPr>
          <p:nvPr/>
        </p:nvSpPr>
        <p:spPr bwMode="gray">
          <a:xfrm>
            <a:off x="1139766" y="3984584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sur Random Forest avec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EnergyStarScore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</p:spTree>
    <p:extLst>
      <p:ext uri="{BB962C8B-B14F-4D97-AF65-F5344CB8AC3E}">
        <p14:creationId xmlns:p14="http://schemas.microsoft.com/office/powerpoint/2010/main" val="36163299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47</a:t>
            </a:fld>
            <a:endParaRPr lang="en-US">
              <a:latin typeface="+mj-lt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2D2A2B1F-19B1-F445-A11B-F9E860F83407}"/>
              </a:ext>
            </a:extLst>
          </p:cNvPr>
          <p:cNvSpPr txBox="1">
            <a:spLocks/>
          </p:cNvSpPr>
          <p:nvPr/>
        </p:nvSpPr>
        <p:spPr bwMode="gray">
          <a:xfrm>
            <a:off x="8633897" y="4076700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Residual Plot et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Q-Q Plot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pour Random Forest avec Energy Star Score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– Version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variable dépendante: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‘Site Energy Use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Log Version’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4264D73B-3102-244E-A927-9DFBF0D1A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67" y="1063416"/>
            <a:ext cx="7177690" cy="473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59992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XG 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Boost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, avec n_estimators= 1000 et 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max_depth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6 : 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0.831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0.564		</a:t>
                </a:r>
              </a:p>
              <a:p>
                <a:endParaRPr lang="fr-FR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48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9145D7-C5D3-DF4E-99B6-923635509362}"/>
              </a:ext>
            </a:extLst>
          </p:cNvPr>
          <p:cNvSpPr txBox="1">
            <a:spLocks/>
          </p:cNvSpPr>
          <p:nvPr/>
        </p:nvSpPr>
        <p:spPr bwMode="gray">
          <a:xfrm>
            <a:off x="1220789" y="3324828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XG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Boost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</p:spTree>
    <p:extLst>
      <p:ext uri="{BB962C8B-B14F-4D97-AF65-F5344CB8AC3E}">
        <p14:creationId xmlns:p14="http://schemas.microsoft.com/office/powerpoint/2010/main" val="6656690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4AC3-E914-D34E-80ED-EA8051E2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370667"/>
            <a:ext cx="9197586" cy="1822514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du cleaning effectué, du feature engineering et de l'exploration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endParaRPr lang="fr-FR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2CB5C-C719-1346-8319-FEA6E01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41696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49</a:t>
            </a:fld>
            <a:endParaRPr lang="en-US">
              <a:latin typeface="+mj-lt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CC172CA-882B-2847-9B86-86DD033643A6}"/>
              </a:ext>
            </a:extLst>
          </p:cNvPr>
          <p:cNvSpPr txBox="1">
            <a:spLocks/>
          </p:cNvSpPr>
          <p:nvPr/>
        </p:nvSpPr>
        <p:spPr bwMode="gray">
          <a:xfrm>
            <a:off x="8609012" y="3272640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Residual Plot et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Q-Q Plot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pour XG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Boost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variable dépendante: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‘Site Energy Use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Log Version’</a:t>
            </a:r>
          </a:p>
        </p:txBody>
      </p:sp>
      <p:pic>
        <p:nvPicPr>
          <p:cNvPr id="4" name="Picture 3" descr="Chart, scatter chart&#10;&#10;Description automatically generated">
            <a:extLst>
              <a:ext uri="{FF2B5EF4-FFF2-40B4-BE49-F238E27FC236}">
                <a16:creationId xmlns:a16="http://schemas.microsoft.com/office/drawing/2014/main" id="{6BB05AB4-CB1F-A54C-96CC-B550F8E699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332" y="1037300"/>
            <a:ext cx="7204147" cy="47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82768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XG 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Boost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avec Energy Star Score, et n_estimators= 1000, et 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max_depth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6 : 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0.89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0.418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50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9145D7-C5D3-DF4E-99B6-923635509362}"/>
              </a:ext>
            </a:extLst>
          </p:cNvPr>
          <p:cNvSpPr txBox="1">
            <a:spLocks/>
          </p:cNvSpPr>
          <p:nvPr/>
        </p:nvSpPr>
        <p:spPr bwMode="gray">
          <a:xfrm>
            <a:off x="1220789" y="3733800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XGBoost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avec Energy Star Score,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</p:spTree>
    <p:extLst>
      <p:ext uri="{BB962C8B-B14F-4D97-AF65-F5344CB8AC3E}">
        <p14:creationId xmlns:p14="http://schemas.microsoft.com/office/powerpoint/2010/main" val="172895903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51</a:t>
            </a:fld>
            <a:endParaRPr lang="en-US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226EFA5C-564A-894C-9DF1-30298C102FA7}"/>
              </a:ext>
            </a:extLst>
          </p:cNvPr>
          <p:cNvSpPr txBox="1">
            <a:spLocks/>
          </p:cNvSpPr>
          <p:nvPr/>
        </p:nvSpPr>
        <p:spPr bwMode="gray">
          <a:xfrm>
            <a:off x="1209214" y="3834114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sur XG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Boost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avec Energy Star Score,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30B7CD96-162D-2243-86C5-64CBB95F3A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191" y="1420794"/>
            <a:ext cx="5831064" cy="4572000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fr-FR" dirty="0" err="1">
                <a:latin typeface="Georgia" panose="02040502050405020303" pitchFamily="18" charset="0"/>
              </a:rPr>
              <a:t>Grid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Search</a:t>
            </a:r>
            <a:r>
              <a:rPr lang="fr-FR" dirty="0">
                <a:latin typeface="Georgia" panose="02040502050405020303" pitchFamily="18" charset="0"/>
              </a:rPr>
              <a:t>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'gamma': [0, 1]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reg_lambda</a:t>
            </a:r>
            <a:r>
              <a:rPr lang="fr-FR" sz="1600" dirty="0">
                <a:latin typeface="Georgia" panose="02040502050405020303" pitchFamily="18" charset="0"/>
              </a:rPr>
              <a:t>': [1, 2, 3]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learning_rate</a:t>
            </a:r>
            <a:r>
              <a:rPr lang="fr-FR" sz="1600" dirty="0">
                <a:latin typeface="Georgia" panose="02040502050405020303" pitchFamily="18" charset="0"/>
              </a:rPr>
              <a:t>': [0.03, 0.05, 0.07, 0.1, 0.15, 0.2]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max_depth</a:t>
            </a:r>
            <a:r>
              <a:rPr lang="fr-FR" sz="1600" dirty="0">
                <a:latin typeface="Georgia" panose="02040502050405020303" pitchFamily="18" charset="0"/>
              </a:rPr>
              <a:t>': [4, 5, 6, 8, 9]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min_child_weight</a:t>
            </a:r>
            <a:r>
              <a:rPr lang="fr-FR" sz="1600" dirty="0">
                <a:latin typeface="Georgia" panose="02040502050405020303" pitchFamily="18" charset="0"/>
              </a:rPr>
              <a:t>': [0.1, 0.2, 0.5, 1, 2]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</a:t>
            </a:r>
            <a:r>
              <a:rPr lang="fr-FR" sz="1600" dirty="0" err="1">
                <a:latin typeface="Georgia" panose="02040502050405020303" pitchFamily="18" charset="0"/>
              </a:rPr>
              <a:t>subsample</a:t>
            </a:r>
            <a:r>
              <a:rPr lang="fr-FR" sz="1600" dirty="0">
                <a:latin typeface="Georgia" panose="02040502050405020303" pitchFamily="18" charset="0"/>
              </a:rPr>
              <a:t>': [0.7, 0.8, 0.9, 0.95]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'n_estimators': [400, 600, 800, 1000]</a:t>
            </a:r>
          </a:p>
          <a:p>
            <a:pPr marL="0" indent="0">
              <a:buNone/>
            </a:pPr>
            <a:endParaRPr lang="fr-FR" sz="1600" dirty="0">
              <a:latin typeface="Georgia" panose="02040502050405020303" pitchFamily="18" charset="0"/>
            </a:endParaRPr>
          </a:p>
          <a:p>
            <a:pPr marL="0" indent="0">
              <a:buNone/>
            </a:pPr>
            <a:r>
              <a:rPr lang="fr-FR" dirty="0">
                <a:latin typeface="Georgia" panose="02040502050405020303" pitchFamily="18" charset="0"/>
              </a:rPr>
              <a:t>XG </a:t>
            </a:r>
            <a:r>
              <a:rPr lang="fr-FR" dirty="0" err="1">
                <a:latin typeface="Georgia" panose="02040502050405020303" pitchFamily="18" charset="0"/>
              </a:rPr>
              <a:t>Boost</a:t>
            </a:r>
            <a:r>
              <a:rPr lang="fr-FR" dirty="0">
                <a:latin typeface="Georgia" panose="02040502050405020303" pitchFamily="18" charset="0"/>
              </a:rPr>
              <a:t>, meilleur modèle du </a:t>
            </a:r>
            <a:r>
              <a:rPr lang="fr-FR" dirty="0" err="1">
                <a:latin typeface="Georgia" panose="02040502050405020303" pitchFamily="18" charset="0"/>
              </a:rPr>
              <a:t>Grid</a:t>
            </a:r>
            <a:r>
              <a:rPr lang="fr-FR" dirty="0">
                <a:latin typeface="Georgia" panose="02040502050405020303" pitchFamily="18" charset="0"/>
              </a:rPr>
              <a:t> </a:t>
            </a:r>
            <a:r>
              <a:rPr lang="fr-FR" dirty="0" err="1">
                <a:latin typeface="Georgia" panose="02040502050405020303" pitchFamily="18" charset="0"/>
              </a:rPr>
              <a:t>Search</a:t>
            </a:r>
            <a:r>
              <a:rPr lang="fr-FR" dirty="0">
                <a:latin typeface="Georgia" panose="02040502050405020303" pitchFamily="18" charset="0"/>
              </a:rPr>
              <a:t> :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reg_lambda</a:t>
            </a:r>
            <a:r>
              <a:rPr lang="fr-FR" sz="1600" dirty="0">
                <a:latin typeface="Georgia" panose="02040502050405020303" pitchFamily="18" charset="0"/>
              </a:rPr>
              <a:t> = 1, gamma = 0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max_depth</a:t>
            </a:r>
            <a:r>
              <a:rPr lang="fr-FR" sz="1600" dirty="0">
                <a:latin typeface="Georgia" panose="02040502050405020303" pitchFamily="18" charset="0"/>
              </a:rPr>
              <a:t> = 7, </a:t>
            </a:r>
            <a:r>
              <a:rPr lang="fr-FR" sz="1600" dirty="0" err="1">
                <a:latin typeface="Georgia" panose="02040502050405020303" pitchFamily="18" charset="0"/>
              </a:rPr>
              <a:t>learning_rate</a:t>
            </a:r>
            <a:r>
              <a:rPr lang="fr-FR" sz="1600" dirty="0">
                <a:latin typeface="Georgia" panose="02040502050405020303" pitchFamily="18" charset="0"/>
              </a:rPr>
              <a:t> = 0.05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 err="1">
                <a:latin typeface="Georgia" panose="02040502050405020303" pitchFamily="18" charset="0"/>
              </a:rPr>
              <a:t>min_child_weight</a:t>
            </a:r>
            <a:r>
              <a:rPr lang="fr-FR" sz="1600" dirty="0">
                <a:latin typeface="Georgia" panose="02040502050405020303" pitchFamily="18" charset="0"/>
              </a:rPr>
              <a:t> = 2, </a:t>
            </a:r>
            <a:r>
              <a:rPr lang="fr-FR" sz="1600" dirty="0" err="1">
                <a:latin typeface="Georgia" panose="02040502050405020303" pitchFamily="18" charset="0"/>
              </a:rPr>
              <a:t>subsample</a:t>
            </a:r>
            <a:r>
              <a:rPr lang="fr-FR" sz="1600" dirty="0">
                <a:latin typeface="Georgia" panose="02040502050405020303" pitchFamily="18" charset="0"/>
              </a:rPr>
              <a:t> = 0.8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600" dirty="0">
                <a:latin typeface="Georgia" panose="02040502050405020303" pitchFamily="18" charset="0"/>
              </a:rPr>
              <a:t>n_estimators = 1000</a:t>
            </a:r>
          </a:p>
        </p:txBody>
      </p:sp>
    </p:spTree>
    <p:extLst>
      <p:ext uri="{BB962C8B-B14F-4D97-AF65-F5344CB8AC3E}">
        <p14:creationId xmlns:p14="http://schemas.microsoft.com/office/powerpoint/2010/main" val="321771676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XG </a:t>
                </a:r>
                <a:r>
                  <a:rPr lang="fr-FR" dirty="0" err="1">
                    <a:latin typeface="Georgia" panose="02040502050405020303" pitchFamily="18" charset="0"/>
                  </a:rPr>
                  <a:t>Boost</a:t>
                </a:r>
                <a:r>
                  <a:rPr lang="fr-FR" dirty="0">
                    <a:latin typeface="Georgia" panose="02040502050405020303" pitchFamily="18" charset="0"/>
                  </a:rPr>
                  <a:t> avec Energy Star Score, meilleur modèle du </a:t>
                </a:r>
                <a:r>
                  <a:rPr lang="fr-FR" dirty="0" err="1">
                    <a:latin typeface="Georgia" panose="02040502050405020303" pitchFamily="18" charset="0"/>
                  </a:rPr>
                  <a:t>Grid</a:t>
                </a:r>
                <a:r>
                  <a:rPr lang="fr-FR" dirty="0">
                    <a:latin typeface="Georgia" panose="02040502050405020303" pitchFamily="18" charset="0"/>
                  </a:rPr>
                  <a:t> </a:t>
                </a:r>
                <a:r>
                  <a:rPr lang="fr-FR" dirty="0" err="1">
                    <a:latin typeface="Georgia" panose="02040502050405020303" pitchFamily="18" charset="0"/>
                  </a:rPr>
                  <a:t>Search</a:t>
                </a:r>
                <a:r>
                  <a:rPr lang="fr-FR" dirty="0">
                    <a:latin typeface="Georgia" panose="02040502050405020303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0.902		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0.396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52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B19B06-1BBC-4341-8684-4F6C68DAA816}"/>
              </a:ext>
            </a:extLst>
          </p:cNvPr>
          <p:cNvSpPr txBox="1">
            <a:spLocks/>
          </p:cNvSpPr>
          <p:nvPr/>
        </p:nvSpPr>
        <p:spPr bwMode="gray">
          <a:xfrm>
            <a:off x="1139766" y="3984584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sur XG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Boost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avec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EnergyStarScore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‘Site Energy Use Log Version’</a:t>
            </a:r>
          </a:p>
        </p:txBody>
      </p:sp>
    </p:spTree>
    <p:extLst>
      <p:ext uri="{BB962C8B-B14F-4D97-AF65-F5344CB8AC3E}">
        <p14:creationId xmlns:p14="http://schemas.microsoft.com/office/powerpoint/2010/main" val="256188341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53</a:t>
            </a:fld>
            <a:endParaRPr lang="en-US">
              <a:latin typeface="+mj-lt"/>
            </a:endParaRPr>
          </a:p>
        </p:txBody>
      </p:sp>
      <p:sp>
        <p:nvSpPr>
          <p:cNvPr id="29" name="Title 1">
            <a:extLst>
              <a:ext uri="{FF2B5EF4-FFF2-40B4-BE49-F238E27FC236}">
                <a16:creationId xmlns:a16="http://schemas.microsoft.com/office/drawing/2014/main" id="{ECC172CA-882B-2847-9B86-86DD033643A6}"/>
              </a:ext>
            </a:extLst>
          </p:cNvPr>
          <p:cNvSpPr txBox="1">
            <a:spLocks/>
          </p:cNvSpPr>
          <p:nvPr/>
        </p:nvSpPr>
        <p:spPr bwMode="gray">
          <a:xfrm>
            <a:off x="8590062" y="3774273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Residual Plot et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Q-Q Plot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pour XG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Boost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avec Energy Star Score – Version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fr-FR" dirty="0" err="1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pPr algn="r"/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variable dépendante: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‘Site Energy Use </a:t>
            </a:r>
          </a:p>
          <a:p>
            <a:pPr algn="r"/>
            <a:r>
              <a:rPr lang="fr-FR" dirty="0">
                <a:latin typeface="Georgia" panose="02040502050405020303" pitchFamily="18" charset="0"/>
              </a:rPr>
              <a:t>Log Version’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EBEDB786-0E2F-8E4C-8D91-69B0A0042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194" y="990600"/>
            <a:ext cx="7335024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57321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8245D4-0D99-DB4B-A763-E5F8969F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995" y="3648919"/>
            <a:ext cx="3003970" cy="16002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Dummy Regressor et Linear Regression,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‘GHG Emissions Log Version’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Dummy Regressor (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strategy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'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mean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’) :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-0.002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1.49	</a:t>
                </a:r>
              </a:p>
              <a:p>
                <a:endParaRPr lang="fr-FR" dirty="0"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Linear Regression: 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-0.752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2.036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54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5817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D1343EEB-E95F-EA45-AD90-C25D1FF17B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20789" y="3429000"/>
            <a:ext cx="2793159" cy="16002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Random Forest, variable dépendante: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‘GHG Emissions Log Version’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399181" y="1447800"/>
                <a:ext cx="5791558" cy="457200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Random Forest Regressor, meilleur modèle du </a:t>
                </a:r>
                <a:r>
                  <a:rPr lang="fr-FR" dirty="0" err="1">
                    <a:latin typeface="Georgia" panose="02040502050405020303" pitchFamily="18" charset="0"/>
                  </a:rPr>
                  <a:t>Grid</a:t>
                </a:r>
                <a:r>
                  <a:rPr lang="fr-FR" dirty="0">
                    <a:latin typeface="Georgia" panose="02040502050405020303" pitchFamily="18" charset="0"/>
                  </a:rPr>
                  <a:t> </a:t>
                </a:r>
                <a:r>
                  <a:rPr lang="fr-FR" dirty="0" err="1">
                    <a:latin typeface="Georgia" panose="02040502050405020303" pitchFamily="18" charset="0"/>
                  </a:rPr>
                  <a:t>Search</a:t>
                </a:r>
                <a:r>
                  <a:rPr lang="fr-FR" dirty="0">
                    <a:latin typeface="Georgia" panose="02040502050405020303" pitchFamily="18" charset="0"/>
                  </a:rPr>
                  <a:t>:</a:t>
                </a: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0.778	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0.665		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399181" y="1447800"/>
                <a:ext cx="5791558" cy="4572000"/>
              </a:xfrm>
              <a:blipFill>
                <a:blip r:embed="rId2"/>
                <a:stretch>
                  <a:fillRect l="-1094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55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5308625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Random Forest Regressor avec Energy Star Score, meilleur modèle du </a:t>
                </a:r>
                <a:r>
                  <a:rPr lang="fr-FR" dirty="0" err="1">
                    <a:latin typeface="Georgia" panose="02040502050405020303" pitchFamily="18" charset="0"/>
                  </a:rPr>
                  <a:t>Grid</a:t>
                </a:r>
                <a:r>
                  <a:rPr lang="fr-FR" dirty="0">
                    <a:latin typeface="Georgia" panose="02040502050405020303" pitchFamily="18" charset="0"/>
                  </a:rPr>
                  <a:t> </a:t>
                </a:r>
                <a:r>
                  <a:rPr lang="fr-FR" dirty="0" err="1">
                    <a:latin typeface="Georgia" panose="02040502050405020303" pitchFamily="18" charset="0"/>
                  </a:rPr>
                  <a:t>Search</a:t>
                </a:r>
                <a:r>
                  <a:rPr lang="fr-FR" dirty="0">
                    <a:latin typeface="Georgia" panose="02040502050405020303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0.854			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0.515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56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9CB19B06-1BBC-4341-8684-4F6C68DAA816}"/>
              </a:ext>
            </a:extLst>
          </p:cNvPr>
          <p:cNvSpPr txBox="1">
            <a:spLocks/>
          </p:cNvSpPr>
          <p:nvPr/>
        </p:nvSpPr>
        <p:spPr bwMode="gray">
          <a:xfrm>
            <a:off x="1116617" y="3845687"/>
            <a:ext cx="3015545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sur Random Forest avec Energy Star Score, variable dépendante: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GHG Emissions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Log Version’</a:t>
            </a:r>
          </a:p>
        </p:txBody>
      </p:sp>
    </p:spTree>
    <p:extLst>
      <p:ext uri="{BB962C8B-B14F-4D97-AF65-F5344CB8AC3E}">
        <p14:creationId xmlns:p14="http://schemas.microsoft.com/office/powerpoint/2010/main" val="50108473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3A114B-CAF8-402E-A898-DEE2C202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E68BB1-DCF6-49AB-8FF1-7E68DCBC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18288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9B8539-604B-420E-BA1B-0A2E64CD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5870955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36CAA2-54C3-4136-B0CC-6837B14D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0F86E67-9E86-453F-92BC-64818982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3C5439-21D4-46F3-9CF4-FF1CE786F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7140B8-92FC-43F0-8CCA-F40052CE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4FEF32-7604-4713-A9F1-9D90A6F78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95AD3905-A7DD-4026-B7FD-C203CC30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67A9BDB-6572-473C-B2E5-C1AC2F716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0EE6-A175-154B-88F4-48DA3C8A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57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7C5DE925-F07B-F24D-BF3D-B3280C30FAF5}"/>
              </a:ext>
            </a:extLst>
          </p:cNvPr>
          <p:cNvSpPr txBox="1">
            <a:spLocks/>
          </p:cNvSpPr>
          <p:nvPr/>
        </p:nvSpPr>
        <p:spPr bwMode="gray">
          <a:xfrm>
            <a:off x="8633897" y="4076700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Residual Plot et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Q-Q Plot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pour Random Forest avec Energy Star Score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– Version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variable dépendante: </a:t>
            </a:r>
          </a:p>
          <a:p>
            <a:pPr lvl="0" algn="r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‘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GHG Emissions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Log Version’</a:t>
            </a:r>
          </a:p>
        </p:txBody>
      </p:sp>
      <p:pic>
        <p:nvPicPr>
          <p:cNvPr id="3" name="Picture 2" descr="Chart, scatter chart&#10;&#10;Description automatically generated">
            <a:extLst>
              <a:ext uri="{FF2B5EF4-FFF2-40B4-BE49-F238E27FC236}">
                <a16:creationId xmlns:a16="http://schemas.microsoft.com/office/drawing/2014/main" id="{9114A5F0-E144-2048-BB04-32DE680C9B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974" y="1126120"/>
            <a:ext cx="6826170" cy="4550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1781443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XG 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Boost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, avec n_estimators= 1000 et 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max_depth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6 : 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0.783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0.658		</a:t>
                </a:r>
              </a:p>
              <a:p>
                <a:endParaRPr lang="fr-FR" dirty="0"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XG </a:t>
                </a:r>
                <a:r>
                  <a:rPr lang="fr-FR" dirty="0" err="1">
                    <a:latin typeface="Georgia" panose="02040502050405020303" pitchFamily="18" charset="0"/>
                  </a:rPr>
                  <a:t>Boost</a:t>
                </a:r>
                <a:r>
                  <a:rPr lang="fr-FR" dirty="0">
                    <a:latin typeface="Georgia" panose="02040502050405020303" pitchFamily="18" charset="0"/>
                  </a:rPr>
                  <a:t>, meilleur modèle du </a:t>
                </a:r>
                <a:r>
                  <a:rPr lang="fr-FR" dirty="0" err="1">
                    <a:latin typeface="Georgia" panose="02040502050405020303" pitchFamily="18" charset="0"/>
                  </a:rPr>
                  <a:t>Grid</a:t>
                </a:r>
                <a:r>
                  <a:rPr lang="fr-FR" dirty="0">
                    <a:latin typeface="Georgia" panose="02040502050405020303" pitchFamily="18" charset="0"/>
                  </a:rPr>
                  <a:t> </a:t>
                </a:r>
                <a:r>
                  <a:rPr lang="fr-FR" dirty="0" err="1">
                    <a:latin typeface="Georgia" panose="02040502050405020303" pitchFamily="18" charset="0"/>
                  </a:rPr>
                  <a:t>Search</a:t>
                </a:r>
                <a:r>
                  <a:rPr lang="fr-FR" dirty="0">
                    <a:latin typeface="Georgia" panose="02040502050405020303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0.799			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0.632</a:t>
                </a: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58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9145D7-C5D3-DF4E-99B6-923635509362}"/>
              </a:ext>
            </a:extLst>
          </p:cNvPr>
          <p:cNvSpPr txBox="1">
            <a:spLocks/>
          </p:cNvSpPr>
          <p:nvPr/>
        </p:nvSpPr>
        <p:spPr bwMode="gray">
          <a:xfrm>
            <a:off x="1220789" y="3324828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XG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Boost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variable dépendante: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GHG Emissions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Log Version’</a:t>
            </a:r>
          </a:p>
        </p:txBody>
      </p:sp>
    </p:spTree>
    <p:extLst>
      <p:ext uri="{BB962C8B-B14F-4D97-AF65-F5344CB8AC3E}">
        <p14:creationId xmlns:p14="http://schemas.microsoft.com/office/powerpoint/2010/main" val="23668558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Georgia" panose="02040502050405020303" pitchFamily="18" charset="0"/>
              </a:rPr>
              <a:t>Les jeu de données ne contiennent pas de lignes dupliquées, ni pour l’année 2015 ni pour 2016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r>
              <a:rPr lang="fr-FR" dirty="0">
                <a:latin typeface="Georgia" panose="02040502050405020303" pitchFamily="18" charset="0"/>
              </a:rPr>
              <a:t>Il y a: 3340 lignes et 47 colonnes dans le jeu de données pour l’année 2015. </a:t>
            </a:r>
          </a:p>
          <a:p>
            <a:r>
              <a:rPr lang="fr-FR" dirty="0">
                <a:latin typeface="Georgia" panose="02040502050405020303" pitchFamily="18" charset="0"/>
              </a:rPr>
              <a:t>Il y a: 3376 lignes et 46 colonnes dans le jeu de données pour l’année 2016.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5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8245D4-0D99-DB4B-A763-E5F8969F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31" y="2545466"/>
            <a:ext cx="2793159" cy="16002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du cleaning effectué, du feature engineering et de l'exploration</a:t>
            </a:r>
          </a:p>
        </p:txBody>
      </p:sp>
    </p:spTree>
    <p:extLst>
      <p:ext uri="{BB962C8B-B14F-4D97-AF65-F5344CB8AC3E}">
        <p14:creationId xmlns:p14="http://schemas.microsoft.com/office/powerpoint/2010/main" val="113687040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XG 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Boost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fr-FR" dirty="0">
                    <a:latin typeface="Georgia" panose="02040502050405020303" pitchFamily="18" charset="0"/>
                  </a:rPr>
                  <a:t>avec Energy Star Score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et n_estimators= 1000 et </a:t>
                </a:r>
                <a:r>
                  <a:rPr lang="fr-FR" dirty="0" err="1">
                    <a:latin typeface="Georgia" panose="02040502050405020303" pitchFamily="18" charset="0"/>
                    <a:cs typeface="Times New Roman" panose="02020603050405020304" pitchFamily="18" charset="0"/>
                  </a:rPr>
                  <a:t>max_depth</a:t>
                </a:r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6 : 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0.85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0.524		</a:t>
                </a:r>
              </a:p>
              <a:p>
                <a:endParaRPr lang="fr-FR" dirty="0">
                  <a:latin typeface="Georgia" panose="02040502050405020303" pitchFamily="18" charset="0"/>
                </a:endParaRPr>
              </a:p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XG </a:t>
                </a:r>
                <a:r>
                  <a:rPr lang="fr-FR" dirty="0" err="1">
                    <a:latin typeface="Georgia" panose="02040502050405020303" pitchFamily="18" charset="0"/>
                  </a:rPr>
                  <a:t>Boost</a:t>
                </a:r>
                <a:r>
                  <a:rPr lang="fr-FR" dirty="0">
                    <a:latin typeface="Georgia" panose="02040502050405020303" pitchFamily="18" charset="0"/>
                  </a:rPr>
                  <a:t>, avec Energy Star Score, meilleur modèle du </a:t>
                </a:r>
                <a:r>
                  <a:rPr lang="fr-FR" dirty="0" err="1">
                    <a:latin typeface="Georgia" panose="02040502050405020303" pitchFamily="18" charset="0"/>
                  </a:rPr>
                  <a:t>Grid</a:t>
                </a:r>
                <a:r>
                  <a:rPr lang="fr-FR" dirty="0">
                    <a:latin typeface="Georgia" panose="02040502050405020303" pitchFamily="18" charset="0"/>
                  </a:rPr>
                  <a:t> </a:t>
                </a:r>
                <a:r>
                  <a:rPr lang="fr-FR" dirty="0" err="1">
                    <a:latin typeface="Georgia" panose="02040502050405020303" pitchFamily="18" charset="0"/>
                  </a:rPr>
                  <a:t>Search</a:t>
                </a:r>
                <a:r>
                  <a:rPr lang="fr-FR" dirty="0">
                    <a:latin typeface="Georgia" panose="02040502050405020303" pitchFamily="18" charset="0"/>
                  </a:rPr>
                  <a:t>: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0.857			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0.512</a:t>
                </a:r>
              </a:p>
              <a:p>
                <a:endParaRPr lang="fr-FR" dirty="0">
                  <a:latin typeface="Georgia" panose="02040502050405020303" pitchFamily="18" charset="0"/>
                </a:endParaRPr>
              </a:p>
            </p:txBody>
          </p:sp>
        </mc:Choice>
        <mc:Fallback xmlns="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 t="-277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59</a:t>
            </a:fld>
            <a:endParaRPr kumimoji="0" 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859145D7-C5D3-DF4E-99B6-923635509362}"/>
              </a:ext>
            </a:extLst>
          </p:cNvPr>
          <p:cNvSpPr txBox="1">
            <a:spLocks/>
          </p:cNvSpPr>
          <p:nvPr/>
        </p:nvSpPr>
        <p:spPr bwMode="gray">
          <a:xfrm>
            <a:off x="1220789" y="3733800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Pistes de modélisation effectuées: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XG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Boost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avec Energy Star Score, variable dépendante: </a:t>
            </a:r>
            <a:b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‘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GHG Emissions 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Log Version’</a:t>
            </a:r>
          </a:p>
        </p:txBody>
      </p:sp>
    </p:spTree>
    <p:extLst>
      <p:ext uri="{BB962C8B-B14F-4D97-AF65-F5344CB8AC3E}">
        <p14:creationId xmlns:p14="http://schemas.microsoft.com/office/powerpoint/2010/main" val="500221672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43A114B-CAF8-402E-A898-DEE2C2022E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blipFill>
            <a:blip r:embed="rId2">
              <a:duotone>
                <a:schemeClr val="dk2">
                  <a:shade val="69000"/>
                  <a:hueMod val="108000"/>
                  <a:satMod val="164000"/>
                  <a:lumMod val="74000"/>
                </a:schemeClr>
                <a:schemeClr val="dk2">
                  <a:tint val="96000"/>
                  <a:hueMod val="88000"/>
                  <a:satMod val="140000"/>
                  <a:lumMod val="132000"/>
                </a:schemeClr>
              </a:duotone>
            </a:blip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64E68BB1-DCF6-49AB-8FF1-7E68DCBCD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18288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7000"/>
                </a:schemeClr>
              </a:gs>
              <a:gs pos="69000">
                <a:schemeClr val="accent5">
                  <a:alpha val="0"/>
                </a:schemeClr>
              </a:gs>
              <a:gs pos="36000">
                <a:schemeClr val="accent5"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DA9B8539-604B-420E-BA1B-0A2E64CD7C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61412" y="5870955"/>
            <a:ext cx="990600" cy="9906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4000"/>
                </a:schemeClr>
              </a:gs>
              <a:gs pos="66000">
                <a:schemeClr val="accent5">
                  <a:alpha val="0"/>
                </a:schemeClr>
              </a:gs>
              <a:gs pos="36000">
                <a:schemeClr val="accent5">
                  <a:alpha val="7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7236CAA2-54C3-4136-B0CC-6837B14D81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588" y="2667000"/>
            <a:ext cx="4191000" cy="4191000"/>
          </a:xfrm>
          <a:prstGeom prst="ellipse">
            <a:avLst/>
          </a:prstGeom>
          <a:gradFill flip="none" rotWithShape="1">
            <a:gsLst>
              <a:gs pos="0">
                <a:schemeClr val="accent5">
                  <a:alpha val="11000"/>
                </a:schemeClr>
              </a:gs>
              <a:gs pos="75000">
                <a:schemeClr val="accent5">
                  <a:alpha val="0"/>
                </a:schemeClr>
              </a:gs>
              <a:gs pos="36000">
                <a:schemeClr val="accent5">
                  <a:alpha val="10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Freeform 5">
            <a:extLst>
              <a:ext uri="{FF2B5EF4-FFF2-40B4-BE49-F238E27FC236}">
                <a16:creationId xmlns:a16="http://schemas.microsoft.com/office/drawing/2014/main" id="{40F86E67-9E86-453F-92BC-648189829C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-1588" y="1587"/>
            <a:ext cx="12192000" cy="6856413"/>
          </a:xfrm>
          <a:custGeom>
            <a:avLst/>
            <a:gdLst/>
            <a:ahLst/>
            <a:cxnLst/>
            <a:rect l="0" t="0" r="r" b="b"/>
            <a:pathLst>
              <a:path w="15356" h="8638">
                <a:moveTo>
                  <a:pt x="0" y="0"/>
                </a:moveTo>
                <a:lnTo>
                  <a:pt x="0" y="8638"/>
                </a:lnTo>
                <a:lnTo>
                  <a:pt x="15356" y="8638"/>
                </a:lnTo>
                <a:lnTo>
                  <a:pt x="15356" y="0"/>
                </a:lnTo>
                <a:lnTo>
                  <a:pt x="0" y="0"/>
                </a:lnTo>
                <a:close/>
                <a:moveTo>
                  <a:pt x="14748" y="8038"/>
                </a:moveTo>
                <a:lnTo>
                  <a:pt x="600" y="8038"/>
                </a:lnTo>
                <a:lnTo>
                  <a:pt x="600" y="592"/>
                </a:lnTo>
                <a:lnTo>
                  <a:pt x="14748" y="592"/>
                </a:lnTo>
                <a:lnTo>
                  <a:pt x="14748" y="8038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F73C5439-21D4-46F3-9CF4-FF1CE786FF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27140B8-92FC-43F0-8CCA-F40052CE50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E14FEF32-7604-4713-A9F1-9D90A6F78B9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>
              <a:extLst>
                <a:ext uri="{FF2B5EF4-FFF2-40B4-BE49-F238E27FC236}">
                  <a16:creationId xmlns:a16="http://schemas.microsoft.com/office/drawing/2014/main" id="{95AD3905-A7DD-4026-B7FD-C203CC3052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467A9BDB-6572-473C-B2E5-C1AC2F7163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EE20EE6-A175-154B-88F4-48DA3C8A1D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fld id="{D57F1E4F-1CFF-5643-939E-02111984F565}" type="slidenum">
              <a:rPr kumimoji="0" lang="en-US" sz="2800" b="0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entury Gothic" panose="020B0502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600"/>
                </a:spcAft>
                <a:buClrTx/>
                <a:buSzTx/>
                <a:buFontTx/>
                <a:buNone/>
                <a:tabLst/>
                <a:defRPr/>
              </a:pPr>
              <a:t>60</a:t>
            </a:fld>
            <a:endParaRPr kumimoji="0" lang="en-US" sz="2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entury Gothic" panose="020B0502020202020204"/>
              <a:ea typeface="+mn-ea"/>
              <a:cs typeface="+mn-cs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C429096F-8569-2340-A02F-9F10BC6695C8}"/>
              </a:ext>
            </a:extLst>
          </p:cNvPr>
          <p:cNvSpPr txBox="1">
            <a:spLocks/>
          </p:cNvSpPr>
          <p:nvPr/>
        </p:nvSpPr>
        <p:spPr bwMode="gray">
          <a:xfrm>
            <a:off x="8590062" y="3774273"/>
            <a:ext cx="2793159" cy="1600200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2400" b="0" i="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Residual Plot et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Q-Q Plot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pour XG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Boost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avec Energy Star Score– Version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Grid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kumimoji="0" lang="fr-FR" sz="2400" b="0" i="0" u="none" strike="noStrike" kern="1200" cap="none" spc="0" normalizeH="0" baseline="0" noProof="0" dirty="0" err="1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Search</a:t>
            </a: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, </a:t>
            </a: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variable dépendante: </a:t>
            </a:r>
          </a:p>
          <a:p>
            <a:pPr lvl="0" algn="r"/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‘</a:t>
            </a: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GHG Emissions </a:t>
            </a:r>
            <a:endParaRPr kumimoji="0" lang="fr-FR" sz="2400" b="0" i="0" u="none" strike="noStrike" kern="1200" cap="none" spc="0" normalizeH="0" baseline="0" noProof="0" dirty="0">
              <a:ln>
                <a:noFill/>
              </a:ln>
              <a:solidFill>
                <a:srgbClr val="EBEBEB"/>
              </a:solidFill>
              <a:effectLst/>
              <a:uLnTx/>
              <a:uFillTx/>
              <a:latin typeface="Georgia" panose="02040502050405020303" pitchFamily="18" charset="0"/>
              <a:ea typeface="+mj-ea"/>
              <a:cs typeface="+mj-cs"/>
            </a:endParaRPr>
          </a:p>
          <a:p>
            <a:pPr marL="0" marR="0" lvl="0" indent="0" algn="r" defTabSz="4572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400" b="0" i="0" u="none" strike="noStrike" kern="1200" cap="none" spc="0" normalizeH="0" baseline="0" noProof="0" dirty="0">
                <a:ln>
                  <a:noFill/>
                </a:ln>
                <a:solidFill>
                  <a:srgbClr val="EBEBEB"/>
                </a:solidFill>
                <a:effectLst/>
                <a:uLnTx/>
                <a:uFillTx/>
                <a:latin typeface="Georgia" panose="02040502050405020303" pitchFamily="18" charset="0"/>
                <a:ea typeface="+mj-ea"/>
                <a:cs typeface="+mj-cs"/>
              </a:rPr>
              <a:t>Log Version’</a:t>
            </a:r>
          </a:p>
        </p:txBody>
      </p:sp>
      <p:pic>
        <p:nvPicPr>
          <p:cNvPr id="8" name="Picture 7" descr="Chart, scatter chart&#10;&#10;Description automatically generated">
            <a:extLst>
              <a:ext uri="{FF2B5EF4-FFF2-40B4-BE49-F238E27FC236}">
                <a16:creationId xmlns:a16="http://schemas.microsoft.com/office/drawing/2014/main" id="{DFBD34A0-C829-8046-8790-7EF785D04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612" y="971411"/>
            <a:ext cx="7220089" cy="4915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39176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4AC3-E914-D34E-80ED-EA8051E2F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4954" y="2370667"/>
            <a:ext cx="9197586" cy="1822514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du modèle final sélectionné, ainsi que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des améliorations effectuées</a:t>
            </a:r>
            <a:endParaRPr lang="fr-FR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2CB5C-C719-1346-8319-FEA6E01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75545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0D57D09-FD4F-D14A-9DA0-539B50F22D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62</a:t>
            </a:fld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360D3E33-3681-5843-9E38-882B2C6FB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322" y="1620919"/>
            <a:ext cx="11825468" cy="43290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13038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Random Forest Regressor avec Energy Star Score, meilleur modèle du </a:t>
                </a:r>
                <a:r>
                  <a:rPr lang="fr-FR" dirty="0" err="1">
                    <a:latin typeface="Georgia" panose="02040502050405020303" pitchFamily="18" charset="0"/>
                  </a:rPr>
                  <a:t>Grid</a:t>
                </a:r>
                <a:r>
                  <a:rPr lang="fr-FR" dirty="0">
                    <a:latin typeface="Georgia" panose="02040502050405020303" pitchFamily="18" charset="0"/>
                  </a:rPr>
                  <a:t> </a:t>
                </a:r>
                <a:r>
                  <a:rPr lang="fr-FR" dirty="0" err="1">
                    <a:latin typeface="Georgia" panose="02040502050405020303" pitchFamily="18" charset="0"/>
                  </a:rPr>
                  <a:t>Search</a:t>
                </a:r>
                <a:r>
                  <a:rPr lang="fr-FR" dirty="0">
                    <a:latin typeface="Georgia" panose="02040502050405020303" pitchFamily="18" charset="0"/>
                  </a:rPr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 err="1">
                    <a:latin typeface="Georgia" panose="02040502050405020303" pitchFamily="18" charset="0"/>
                  </a:rPr>
                  <a:t>bootstrap</a:t>
                </a:r>
                <a:r>
                  <a:rPr lang="fr-FR" dirty="0">
                    <a:latin typeface="Georgia" panose="02040502050405020303" pitchFamily="18" charset="0"/>
                  </a:rPr>
                  <a:t> = False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 err="1">
                    <a:latin typeface="Georgia" panose="02040502050405020303" pitchFamily="18" charset="0"/>
                  </a:rPr>
                  <a:t>max_depth</a:t>
                </a:r>
                <a:r>
                  <a:rPr lang="fr-FR" dirty="0">
                    <a:latin typeface="Georgia" panose="02040502050405020303" pitchFamily="18" charset="0"/>
                  </a:rPr>
                  <a:t> = 25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 err="1">
                    <a:latin typeface="Georgia" panose="02040502050405020303" pitchFamily="18" charset="0"/>
                  </a:rPr>
                  <a:t>max_features</a:t>
                </a:r>
                <a:r>
                  <a:rPr lang="fr-FR" dirty="0">
                    <a:latin typeface="Georgia" panose="02040502050405020303" pitchFamily="18" charset="0"/>
                  </a:rPr>
                  <a:t> = 7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 err="1">
                    <a:latin typeface="Georgia" panose="02040502050405020303" pitchFamily="18" charset="0"/>
                  </a:rPr>
                  <a:t>min_samples_leaf</a:t>
                </a:r>
                <a:r>
                  <a:rPr lang="fr-FR" dirty="0">
                    <a:latin typeface="Georgia" panose="02040502050405020303" pitchFamily="18" charset="0"/>
                  </a:rPr>
                  <a:t> = 1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 err="1">
                    <a:latin typeface="Georgia" panose="02040502050405020303" pitchFamily="18" charset="0"/>
                  </a:rPr>
                  <a:t>min_samples_split</a:t>
                </a:r>
                <a:r>
                  <a:rPr lang="fr-FR" dirty="0">
                    <a:latin typeface="Georgia" panose="02040502050405020303" pitchFamily="18" charset="0"/>
                  </a:rPr>
                  <a:t> = 2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Georgia" panose="02040502050405020303" pitchFamily="18" charset="0"/>
                  </a:rPr>
                  <a:t>n_estimators = 400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0.905	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0.389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Temps d’exécution en secondes: 1.88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63</a:t>
            </a:fld>
            <a:endParaRPr lang="en-US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AE5E69FE-AD48-8D41-BDDB-75A493FEED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995" y="3340261"/>
            <a:ext cx="2793159" cy="1600200"/>
          </a:xfrm>
        </p:spPr>
        <p:txBody>
          <a:bodyPr/>
          <a:lstStyle/>
          <a:p>
            <a:pPr lvl="0">
              <a:defRPr/>
            </a:pP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du modèle final sélectionné,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ainsi que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des améliorations effectuées: </a:t>
            </a:r>
            <a:r>
              <a:rPr lang="fr-FR" dirty="0">
                <a:solidFill>
                  <a:srgbClr val="EBEBEB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variable dépendante: </a:t>
            </a:r>
            <a:br>
              <a:rPr lang="fr-FR" dirty="0">
                <a:solidFill>
                  <a:srgbClr val="EBEBEB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Site Energy Use</a:t>
            </a:r>
            <a:br>
              <a:rPr lang="fr-FR" dirty="0">
                <a:solidFill>
                  <a:srgbClr val="EBEBEB"/>
                </a:solidFill>
                <a:latin typeface="Georgia" panose="02040502050405020303" pitchFamily="18" charset="0"/>
              </a:rPr>
            </a:br>
            <a:r>
              <a:rPr lang="fr-FR" dirty="0">
                <a:solidFill>
                  <a:srgbClr val="EBEBEB"/>
                </a:solidFill>
                <a:latin typeface="Georgia" panose="02040502050405020303" pitchFamily="18" charset="0"/>
              </a:rPr>
              <a:t>Log Version</a:t>
            </a:r>
            <a:endParaRPr lang="fr-FR" dirty="0">
              <a:latin typeface="Georgia" panose="0204050205040502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826975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75E4745F-46A8-CF41-911C-B2845C04C5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64</a:t>
            </a:fld>
            <a:endParaRPr lang="en-US" dirty="0"/>
          </a:p>
        </p:txBody>
      </p:sp>
      <p:pic>
        <p:nvPicPr>
          <p:cNvPr id="5" name="Picture 4" descr="Table&#10;&#10;Description automatically generated">
            <a:extLst>
              <a:ext uri="{FF2B5EF4-FFF2-40B4-BE49-F238E27FC236}">
                <a16:creationId xmlns:a16="http://schemas.microsoft.com/office/drawing/2014/main" id="{7DCCD532-55C9-D342-BB70-F4680AE6DD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406" y="1559771"/>
            <a:ext cx="12011187" cy="4368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692911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388245D4-0D99-DB4B-A763-E5F8969F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6995" y="3340261"/>
            <a:ext cx="2793159" cy="1600200"/>
          </a:xfrm>
        </p:spPr>
        <p:txBody>
          <a:bodyPr/>
          <a:lstStyle/>
          <a:p>
            <a:pPr lvl="0">
              <a:defRPr/>
            </a:pP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du modèle final sélectionné,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ainsi que </a:t>
            </a:r>
            <a:b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des améliorations effectuées: </a:t>
            </a:r>
            <a:r>
              <a:rPr lang="fr-FR" dirty="0">
                <a:solidFill>
                  <a:srgbClr val="EBEBEB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variable dépendante: </a:t>
            </a:r>
            <a:br>
              <a:rPr lang="fr-FR" dirty="0">
                <a:solidFill>
                  <a:srgbClr val="EBEBEB"/>
                </a:solidFill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</a:br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GHG Emissions </a:t>
            </a:r>
            <a:br>
              <a:rPr lang="fr-FR" dirty="0">
                <a:solidFill>
                  <a:srgbClr val="EBEBEB"/>
                </a:solidFill>
                <a:latin typeface="Georgia" panose="02040502050405020303" pitchFamily="18" charset="0"/>
              </a:rPr>
            </a:br>
            <a:r>
              <a:rPr lang="fr-FR" dirty="0">
                <a:solidFill>
                  <a:srgbClr val="EBEBEB"/>
                </a:solidFill>
                <a:latin typeface="Georgia" panose="02040502050405020303" pitchFamily="18" charset="0"/>
              </a:rPr>
              <a:t>Log Version</a:t>
            </a:r>
            <a:endParaRPr lang="fr-FR" dirty="0">
              <a:latin typeface="Georgia" panose="02040502050405020303" pitchFamily="18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fr-FR" dirty="0">
                    <a:latin typeface="Georgia" panose="02040502050405020303" pitchFamily="18" charset="0"/>
                  </a:rPr>
                  <a:t>XG </a:t>
                </a:r>
                <a:r>
                  <a:rPr lang="fr-FR" dirty="0" err="1">
                    <a:latin typeface="Georgia" panose="02040502050405020303" pitchFamily="18" charset="0"/>
                  </a:rPr>
                  <a:t>Boost</a:t>
                </a:r>
                <a:r>
                  <a:rPr lang="fr-FR" dirty="0">
                    <a:latin typeface="Georgia" panose="02040502050405020303" pitchFamily="18" charset="0"/>
                  </a:rPr>
                  <a:t>, avec Energy Star Score, meilleur modèle du </a:t>
                </a:r>
                <a:r>
                  <a:rPr lang="fr-FR" dirty="0" err="1">
                    <a:latin typeface="Georgia" panose="02040502050405020303" pitchFamily="18" charset="0"/>
                  </a:rPr>
                  <a:t>Grid</a:t>
                </a:r>
                <a:r>
                  <a:rPr lang="fr-FR" dirty="0">
                    <a:latin typeface="Georgia" panose="02040502050405020303" pitchFamily="18" charset="0"/>
                  </a:rPr>
                  <a:t> </a:t>
                </a:r>
                <a:r>
                  <a:rPr lang="fr-FR" dirty="0" err="1">
                    <a:latin typeface="Georgia" panose="02040502050405020303" pitchFamily="18" charset="0"/>
                  </a:rPr>
                  <a:t>Search</a:t>
                </a:r>
                <a:r>
                  <a:rPr lang="fr-FR" dirty="0">
                    <a:latin typeface="Georgia" panose="02040502050405020303" pitchFamily="18" charset="0"/>
                  </a:rPr>
                  <a:t>: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 err="1">
                    <a:latin typeface="Georgia" panose="02040502050405020303" pitchFamily="18" charset="0"/>
                  </a:rPr>
                  <a:t>reg_lambda</a:t>
                </a:r>
                <a:r>
                  <a:rPr lang="fr-FR" dirty="0">
                    <a:latin typeface="Georgia" panose="02040502050405020303" pitchFamily="18" charset="0"/>
                  </a:rPr>
                  <a:t> = 1, gamma = 0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 err="1">
                    <a:latin typeface="Georgia" panose="02040502050405020303" pitchFamily="18" charset="0"/>
                  </a:rPr>
                  <a:t>max_depth</a:t>
                </a:r>
                <a:r>
                  <a:rPr lang="fr-FR" dirty="0">
                    <a:latin typeface="Georgia" panose="02040502050405020303" pitchFamily="18" charset="0"/>
                  </a:rPr>
                  <a:t> = 6, </a:t>
                </a:r>
                <a:r>
                  <a:rPr lang="fr-FR" dirty="0" err="1">
                    <a:latin typeface="Georgia" panose="02040502050405020303" pitchFamily="18" charset="0"/>
                  </a:rPr>
                  <a:t>learning_rate</a:t>
                </a:r>
                <a:r>
                  <a:rPr lang="fr-FR" dirty="0">
                    <a:latin typeface="Georgia" panose="02040502050405020303" pitchFamily="18" charset="0"/>
                  </a:rPr>
                  <a:t> = 0.1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 err="1">
                    <a:latin typeface="Georgia" panose="02040502050405020303" pitchFamily="18" charset="0"/>
                  </a:rPr>
                  <a:t>min_child_weight</a:t>
                </a:r>
                <a:r>
                  <a:rPr lang="fr-FR" dirty="0">
                    <a:latin typeface="Georgia" panose="02040502050405020303" pitchFamily="18" charset="0"/>
                  </a:rPr>
                  <a:t> = 0.2, </a:t>
                </a:r>
                <a:r>
                  <a:rPr lang="fr-FR" dirty="0" err="1">
                    <a:latin typeface="Georgia" panose="02040502050405020303" pitchFamily="18" charset="0"/>
                  </a:rPr>
                  <a:t>subsample</a:t>
                </a:r>
                <a:r>
                  <a:rPr lang="fr-FR" dirty="0">
                    <a:latin typeface="Georgia" panose="02040502050405020303" pitchFamily="18" charset="0"/>
                  </a:rPr>
                  <a:t> = 0.8</a:t>
                </a:r>
              </a:p>
              <a:p>
                <a:pPr>
                  <a:buFont typeface="Arial" panose="020B0604020202020204" pitchFamily="34" charset="0"/>
                  <a:buChar char="•"/>
                </a:pPr>
                <a:r>
                  <a:rPr lang="fr-FR" dirty="0">
                    <a:latin typeface="Georgia" panose="02040502050405020303" pitchFamily="18" charset="0"/>
                  </a:rPr>
                  <a:t>n_estimators = 1000</a:t>
                </a:r>
              </a:p>
              <a:p>
                <a:pPr marL="0" indent="0">
                  <a:buNone/>
                </a:pPr>
                <a:endParaRPr lang="fr-FR" dirty="0">
                  <a:latin typeface="Georgia" panose="02040502050405020303" pitchFamily="18" charset="0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fr-FR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fr-FR" dirty="0">
                    <a:latin typeface="Georgia" panose="02040502050405020303" pitchFamily="18" charset="0"/>
                    <a:cs typeface="Times New Roman" panose="02020603050405020304" pitchFamily="18" charset="0"/>
                  </a:rPr>
                  <a:t> = 0.857						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RMSLE = 0.512</a:t>
                </a:r>
              </a:p>
              <a:p>
                <a:r>
                  <a:rPr lang="fr-FR" dirty="0">
                    <a:latin typeface="Georgia" panose="02040502050405020303" pitchFamily="18" charset="0"/>
                  </a:rPr>
                  <a:t>Temps d’exécution en secondes: 2.272</a:t>
                </a:r>
              </a:p>
            </p:txBody>
          </p:sp>
        </mc:Choice>
        <mc:Fallback>
          <p:sp>
            <p:nvSpPr>
              <p:cNvPr id="3" name="Content Placeholder 2">
                <a:extLst>
                  <a:ext uri="{FF2B5EF4-FFF2-40B4-BE49-F238E27FC236}">
                    <a16:creationId xmlns:a16="http://schemas.microsoft.com/office/drawing/2014/main" id="{99FED7C8-9E1B-374F-851A-D2FF8421207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76"/>
                </a:stretch>
              </a:blipFill>
            </p:spPr>
            <p:txBody>
              <a:bodyPr/>
              <a:lstStyle/>
              <a:p>
                <a:r>
                  <a:rPr lang="fr-F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8129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4D4AC3-E914-D34E-80ED-EA8051E2F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z="4400" dirty="0">
                <a:latin typeface="Georgia" panose="02040502050405020303" pitchFamily="18" charset="0"/>
              </a:rPr>
              <a:t>Questions – Réponses</a:t>
            </a:r>
            <a:br>
              <a:rPr lang="fr-FR" dirty="0">
                <a:latin typeface="Georgia" panose="02040502050405020303" pitchFamily="18" charset="0"/>
              </a:rPr>
            </a:br>
            <a:endParaRPr lang="fr-FR" dirty="0">
              <a:latin typeface="Georgia" panose="02040502050405020303" pitchFamily="18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82CB5C-C719-1346-8319-FEA6E015E6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23969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8245D4-0D99-DB4B-A763-E5F8969F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611" y="1525891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fr-FR" sz="2800" b="0" i="0" kern="1200" dirty="0">
                <a:solidFill>
                  <a:schemeClr val="bg2"/>
                </a:solidFill>
                <a:latin typeface="Georgia" panose="02040502050405020303" pitchFamily="18" charset="0"/>
              </a:rPr>
              <a:t>Heatmap des valeurs manquantes dans le jeu de données de base, pour l’année 2015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6</a:t>
            </a:fld>
            <a:endParaRPr lang="en-US">
              <a:latin typeface="+mj-lt"/>
            </a:endParaRPr>
          </a:p>
        </p:txBody>
      </p:sp>
      <p:pic>
        <p:nvPicPr>
          <p:cNvPr id="4" name="Content Placeholder 3" descr="Chart, bar chart&#10;&#10;Description automatically generated">
            <a:extLst>
              <a:ext uri="{FF2B5EF4-FFF2-40B4-BE49-F238E27FC236}">
                <a16:creationId xmlns:a16="http://schemas.microsoft.com/office/drawing/2014/main" id="{D6CF24F9-F822-E449-BBD0-6EF695B4AF1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62796" y="384432"/>
            <a:ext cx="6708166" cy="62218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3850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5A992EA8-A2AE-480C-BFF9-7B13464397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2373"/>
            <a:ext cx="12192000" cy="6867027"/>
            <a:chOff x="0" y="-2373"/>
            <a:chExt cx="12192000" cy="686702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0F6F97DA-7406-453D-9AB4-28B0891BB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2000"/>
                    <a:hueMod val="108000"/>
                    <a:satMod val="164000"/>
                    <a:lumMod val="69000"/>
                  </a:schemeClr>
                  <a:schemeClr val="dk2">
                    <a:tint val="96000"/>
                    <a:hueMod val="90000"/>
                    <a:satMod val="130000"/>
                    <a:lumMod val="134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31D171A9-30C8-4156-8EAF-50888EBE77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322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1000"/>
                  </a:schemeClr>
                </a:gs>
                <a:gs pos="75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>
              <a:extLst>
                <a:ext uri="{FF2B5EF4-FFF2-40B4-BE49-F238E27FC236}">
                  <a16:creationId xmlns:a16="http://schemas.microsoft.com/office/drawing/2014/main" id="{C52A6C74-8DC4-4902-962C-0DAFD7F9B5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75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8000"/>
                  </a:schemeClr>
                </a:gs>
                <a:gs pos="72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D34C65DE-5132-426E-9E92-81CB9EFF894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7000"/>
                  </a:schemeClr>
                </a:gs>
                <a:gs pos="69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463FE9C4-150E-4C97-A21E-53B7CD261A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999412" y="-2373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73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>
              <a:extLst>
                <a:ext uri="{FF2B5EF4-FFF2-40B4-BE49-F238E27FC236}">
                  <a16:creationId xmlns:a16="http://schemas.microsoft.com/office/drawing/2014/main" id="{F4DD7FA2-5B3A-4DD2-BA1A-735CC86BAA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609012" y="5874054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bg2">
                    <a:lumMod val="40000"/>
                    <a:lumOff val="60000"/>
                    <a:alpha val="14000"/>
                  </a:schemeClr>
                </a:gs>
                <a:gs pos="66000">
                  <a:schemeClr val="bg2">
                    <a:lumMod val="40000"/>
                    <a:lumOff val="60000"/>
                    <a:alpha val="0"/>
                  </a:schemeClr>
                </a:gs>
                <a:gs pos="36000">
                  <a:schemeClr val="bg2">
                    <a:lumMod val="40000"/>
                    <a:lumOff val="60000"/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>
              <a:extLst>
                <a:ext uri="{FF2B5EF4-FFF2-40B4-BE49-F238E27FC236}">
                  <a16:creationId xmlns:a16="http://schemas.microsoft.com/office/drawing/2014/main" id="{B11D6824-D097-439B-9956-5436E5111A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5669AB50-4CAD-4D10-A09A-A0C01AF9E6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8245D4-0D99-DB4B-A763-E5F8969F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5611" y="1525891"/>
            <a:ext cx="3161016" cy="3153753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lang="fr-FR" sz="2800" b="0" i="0" kern="1200" dirty="0">
                <a:solidFill>
                  <a:schemeClr val="bg2"/>
                </a:solidFill>
                <a:latin typeface="Georgia" panose="02040502050405020303" pitchFamily="18" charset="0"/>
              </a:rPr>
              <a:t>Heatmap des valeurs manquantes dans le jeu de données de base, pour l’année 2016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8B27BBA-AE99-4D00-A26E-0B49DA4B37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23332" y="396837"/>
            <a:ext cx="7906665" cy="6058999"/>
            <a:chOff x="423332" y="396837"/>
            <a:chExt cx="7906665" cy="6058999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898DFFC-9C98-4276-B117-1EECD56D16E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flipH="1">
              <a:off x="423332" y="402165"/>
              <a:ext cx="678513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Freeform 5">
              <a:extLst>
                <a:ext uri="{FF2B5EF4-FFF2-40B4-BE49-F238E27FC236}">
                  <a16:creationId xmlns:a16="http://schemas.microsoft.com/office/drawing/2014/main" id="{D9DF6785-2B9D-478C-AB08-3A6258EF7C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400000" flipH="1">
              <a:off x="4616676" y="2801722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27" name="Freeform 5">
              <a:extLst>
                <a:ext uri="{FF2B5EF4-FFF2-40B4-BE49-F238E27FC236}">
                  <a16:creationId xmlns:a16="http://schemas.microsoft.com/office/drawing/2014/main" id="{A9C1FA5F-1069-410C-ACE0-A24989171C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gray">
            <a:xfrm rot="5677511" flipH="1">
              <a:off x="6459831" y="1826079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342708" y="295729"/>
            <a:ext cx="838199" cy="767687"/>
          </a:xfr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spcAft>
                <a:spcPts val="600"/>
              </a:spcAft>
            </a:pPr>
            <a:fld id="{D57F1E4F-1CFF-5643-939E-02111984F565}" type="slidenum">
              <a:rPr lang="en-US" smtClean="0">
                <a:latin typeface="+mj-lt"/>
              </a:rPr>
              <a:pPr defTabSz="914400">
                <a:spcAft>
                  <a:spcPts val="600"/>
                </a:spcAft>
              </a:pPr>
              <a:t>7</a:t>
            </a:fld>
            <a:endParaRPr lang="en-US">
              <a:latin typeface="+mj-lt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6188BEF8-F5E6-A34B-844D-F081DD4AD0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63588" y="463624"/>
            <a:ext cx="6529225" cy="6124314"/>
          </a:xfrm>
        </p:spPr>
      </p:pic>
    </p:spTree>
    <p:extLst>
      <p:ext uri="{BB962C8B-B14F-4D97-AF65-F5344CB8AC3E}">
        <p14:creationId xmlns:p14="http://schemas.microsoft.com/office/powerpoint/2010/main" val="34401816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FED7C8-9E1B-374F-851A-D2FF842120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dirty="0">
                <a:latin typeface="Georgia" panose="02040502050405020303" pitchFamily="18" charset="0"/>
              </a:rPr>
              <a:t>Seuls les individus qui dont le ‘Compliance Status’ est « Compliant », sont gardés. </a:t>
            </a:r>
          </a:p>
          <a:p>
            <a:endParaRPr lang="fr-FR" dirty="0">
              <a:latin typeface="Georgia" panose="02040502050405020303" pitchFamily="18" charset="0"/>
            </a:endParaRPr>
          </a:p>
          <a:p>
            <a:r>
              <a:rPr lang="fr-FR" dirty="0">
                <a:latin typeface="Georgia" panose="02040502050405020303" pitchFamily="18" charset="0"/>
              </a:rPr>
              <a:t>Seuls les bâtiments non destinés à l’habitation nous intéressent, donc les bâtiments résidentiels sont supprimées.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F7BB492-F951-2B46-9F97-263D5865F4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8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88245D4-0D99-DB4B-A763-E5F8969F65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3931" y="2545466"/>
            <a:ext cx="2793159" cy="1600200"/>
          </a:xfrm>
        </p:spPr>
        <p:txBody>
          <a:bodyPr/>
          <a:lstStyle/>
          <a:p>
            <a:r>
              <a:rPr lang="fr-FR" dirty="0">
                <a:latin typeface="Georgia" panose="02040502050405020303" pitchFamily="18" charset="0"/>
                <a:ea typeface="Verdana" panose="020B0604030504040204" pitchFamily="34" charset="0"/>
                <a:cs typeface="Verdana" panose="020B0604030504040204" pitchFamily="34" charset="0"/>
              </a:rPr>
              <a:t>Présentation du cleaning effectué et de l'exploration</a:t>
            </a:r>
          </a:p>
        </p:txBody>
      </p:sp>
    </p:spTree>
    <p:extLst>
      <p:ext uri="{BB962C8B-B14F-4D97-AF65-F5344CB8AC3E}">
        <p14:creationId xmlns:p14="http://schemas.microsoft.com/office/powerpoint/2010/main" val="350916235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A3AB87EF-B655-4FFF-8D05-F333AD7F2789}"/>
    </a:ext>
  </a:extLst>
</a:theme>
</file>

<file path=ppt/theme/theme2.xml><?xml version="1.0" encoding="utf-8"?>
<a:theme xmlns:a="http://schemas.openxmlformats.org/drawingml/2006/main" name="2_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3.xml><?xml version="1.0" encoding="utf-8"?>
<a:theme xmlns:a="http://schemas.openxmlformats.org/drawingml/2006/main" name="1_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4.xml><?xml version="1.0" encoding="utf-8"?>
<a:theme xmlns:a="http://schemas.openxmlformats.org/drawingml/2006/main" name="5_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5.xml><?xml version="1.0" encoding="utf-8"?>
<a:theme xmlns:a="http://schemas.openxmlformats.org/drawingml/2006/main" name="10_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6.xml><?xml version="1.0" encoding="utf-8"?>
<a:theme xmlns:a="http://schemas.openxmlformats.org/drawingml/2006/main" name="11_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7.xml><?xml version="1.0" encoding="utf-8"?>
<a:theme xmlns:a="http://schemas.openxmlformats.org/drawingml/2006/main" name="13_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8.xml><?xml version="1.0" encoding="utf-8"?>
<a:theme xmlns:a="http://schemas.openxmlformats.org/drawingml/2006/main" name="15_Ion Boardroom">
  <a:themeElements>
    <a:clrScheme name="Ion Boardroom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F9C9D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EC7F02AD-9687-440F-A9DF-FAA6F22270D7}"/>
    </a:ext>
  </a:extLst>
</a:theme>
</file>

<file path=ppt/theme/theme9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{F447CED1-17FF-3D49-A5A9-85341F3D9F5E}tf10001076</Template>
  <TotalTime>3398</TotalTime>
  <Words>2941</Words>
  <Application>Microsoft Macintosh PowerPoint</Application>
  <PresentationFormat>Widescreen</PresentationFormat>
  <Paragraphs>419</Paragraphs>
  <Slides>67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8</vt:i4>
      </vt:variant>
      <vt:variant>
        <vt:lpstr>Slide Titles</vt:lpstr>
      </vt:variant>
      <vt:variant>
        <vt:i4>67</vt:i4>
      </vt:variant>
    </vt:vector>
  </HeadingPairs>
  <TitlesOfParts>
    <vt:vector size="81" baseType="lpstr">
      <vt:lpstr>Arial</vt:lpstr>
      <vt:lpstr>Calibri</vt:lpstr>
      <vt:lpstr>Cambria Math</vt:lpstr>
      <vt:lpstr>Century Gothic</vt:lpstr>
      <vt:lpstr>Georgia</vt:lpstr>
      <vt:lpstr>Wingdings 3</vt:lpstr>
      <vt:lpstr>Ion Boardroom</vt:lpstr>
      <vt:lpstr>2_Ion Boardroom</vt:lpstr>
      <vt:lpstr>1_Ion Boardroom</vt:lpstr>
      <vt:lpstr>5_Ion Boardroom</vt:lpstr>
      <vt:lpstr>10_Ion Boardroom</vt:lpstr>
      <vt:lpstr>11_Ion Boardroom</vt:lpstr>
      <vt:lpstr>13_Ion Boardroom</vt:lpstr>
      <vt:lpstr>15_Ion Boardroom</vt:lpstr>
      <vt:lpstr>Projet 4 :   Anticipez les besoins en consommation électrique de bâtiments</vt:lpstr>
      <vt:lpstr>Sommaire</vt:lpstr>
      <vt:lpstr>Présentation de la problématique, de son interprétation, et des pistes de recherche envisagées</vt:lpstr>
      <vt:lpstr>Présentation de la problématique et de son interprétation, et des pistes de recherche envisagées </vt:lpstr>
      <vt:lpstr>Présentation du cleaning effectué, du feature engineering et de l'exploration </vt:lpstr>
      <vt:lpstr>Présentation du cleaning effectué, du feature engineering et de l'exploration</vt:lpstr>
      <vt:lpstr>Heatmap des valeurs manquantes dans le jeu de données de base, pour l’année 2015</vt:lpstr>
      <vt:lpstr>Heatmap des valeurs manquantes dans le jeu de données de base, pour l’année 2016</vt:lpstr>
      <vt:lpstr>Présentation du cleaning effectué et de l'exploration</vt:lpstr>
      <vt:lpstr>PowerPoint Presentation</vt:lpstr>
      <vt:lpstr>PowerPoint Presentation</vt:lpstr>
      <vt:lpstr>PowerPoint Presentation</vt:lpstr>
      <vt:lpstr>Feature engineering:  Transformation d’une variable catégorielle en variable quantitative</vt:lpstr>
      <vt:lpstr>PowerPoint Presentation</vt:lpstr>
      <vt:lpstr>PowerPoint Presentation</vt:lpstr>
      <vt:lpstr>PowerPoint Presentation</vt:lpstr>
      <vt:lpstr>PowerPoint Presentation</vt:lpstr>
      <vt:lpstr>Présentation du cleaning effectué, du feature engineering et de l'exploration:  Valeurs Aberrantes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Présentation des différentes pistes de modélisation effectuées </vt:lpstr>
      <vt:lpstr>Présentation des  différentes pistes de modélisation effectuées</vt:lpstr>
      <vt:lpstr>Présentation des  différentes pistes de modélisation effectuées</vt:lpstr>
      <vt:lpstr>Pistes de modélisation effectuées:  Dummy Regressor, variable dépendante:  ‘Site Energy Use Log Version’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Pistes de modélisation effectuées:  Random Forest, variable dépendante:  ‘Site Energy Use Log Version’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Pistes de modélisation effectuées:  Dummy Regressor et Linear Regression, variable dépendante:  ‘GHG Emissions Log Version’</vt:lpstr>
      <vt:lpstr>Pistes de modélisation effectuées:  Random Forest, variable dépendante:  ‘GHG Emissions Log Version’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Présentation du modèle final sélectionné, ainsi que  des améliorations effectuées</vt:lpstr>
      <vt:lpstr>PowerPoint Presentation</vt:lpstr>
      <vt:lpstr>Présentation du modèle final sélectionné,  ainsi que  des améliorations effectuées: variable dépendante:  Site Energy Use Log Version</vt:lpstr>
      <vt:lpstr>PowerPoint Presentation</vt:lpstr>
      <vt:lpstr>Présentation du modèle final sélectionné,  ainsi que  des améliorations effectuées: variable dépendante:  GHG Emissions  Log Version</vt:lpstr>
      <vt:lpstr>Questions – Réponses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Amy Daīnes</dc:creator>
  <cp:lastModifiedBy>Laura Amy Daīnes</cp:lastModifiedBy>
  <cp:revision>1</cp:revision>
  <dcterms:created xsi:type="dcterms:W3CDTF">2021-01-19T08:51:03Z</dcterms:created>
  <dcterms:modified xsi:type="dcterms:W3CDTF">2021-03-12T08:30:07Z</dcterms:modified>
</cp:coreProperties>
</file>